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ink/ink1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ink/ink8.xml" ContentType="application/inkml+xml"/>
  <Override PartName="/ppt/ink/ink9.xml" ContentType="application/inkml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ink/ink10.xml" ContentType="application/inkml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11.xml" ContentType="application/vnd.openxmlformats-officedocument.drawingml.chart+xml"/>
  <Override PartName="/ppt/notesSlides/notesSlide1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0.xml" ContentType="application/vnd.openxmlformats-officedocument.presentationml.notesSlide+xml"/>
  <Override PartName="/ppt/ink/ink13.xml" ContentType="application/inkml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1.xml" ContentType="application/vnd.openxmlformats-officedocument.presentationml.notesSlide+xml"/>
  <Override PartName="/ppt/ink/ink14.xml" ContentType="application/inkml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ink/ink15.xml" ContentType="application/inkml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16.xml" ContentType="application/inkml+xml"/>
  <Override PartName="/ppt/notesSlides/notesSlide2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3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17.xml" ContentType="application/inkml+xml"/>
  <Override PartName="/ppt/notesSlides/notesSlide24.xml" ContentType="application/vnd.openxmlformats-officedocument.presentationml.notesSlide+xml"/>
  <Override PartName="/ppt/ink/ink18.xml" ContentType="application/inkml+xml"/>
  <Override PartName="/ppt/notesSlides/notesSlide25.xml" ContentType="application/vnd.openxmlformats-officedocument.presentationml.notesSlide+xml"/>
  <Override PartName="/ppt/ink/ink19.xml" ContentType="application/inkml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6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ink/ink20.xml" ContentType="application/inkml+xml"/>
  <Override PartName="/ppt/notesSlides/notesSlide2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8.xml" ContentType="application/vnd.openxmlformats-officedocument.presentationml.notesSlide+xml"/>
  <Override PartName="/ppt/ink/ink21.xml" ContentType="application/inkml+xml"/>
  <Override PartName="/ppt/notesSlides/notesSlide29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0.xml" ContentType="application/vnd.openxmlformats-officedocument.presentationml.notesSlide+xml"/>
  <Override PartName="/ppt/ink/ink22.xml" ContentType="application/inkml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31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2.xml" ContentType="application/vnd.openxmlformats-officedocument.presentationml.notesSlide+xml"/>
  <Override PartName="/ppt/ink/ink23.xml" ContentType="application/inkml+xml"/>
  <Override PartName="/ppt/notesSlides/notesSlide3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ink/ink24.xml" ContentType="application/inkml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ink/ink25.xml" ContentType="application/inkml+xml"/>
  <Override PartName="/ppt/notesSlides/notesSlide34.xml" ContentType="application/vnd.openxmlformats-officedocument.presentationml.notesSlide+xml"/>
  <Override PartName="/ppt/ink/ink26.xml" ContentType="application/inkml+xml"/>
  <Override PartName="/ppt/notesSlides/notesSlide35.xml" ContentType="application/vnd.openxmlformats-officedocument.presentationml.notesSlide+xml"/>
  <Override PartName="/ppt/ink/ink27.xml" ContentType="application/inkml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ink/ink28.xml" ContentType="application/inkml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ink/ink29.xml" ContentType="application/inkml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ink/ink30.xml" ContentType="application/inkml+xml"/>
  <Override PartName="/ppt/ink/ink31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65"/>
  </p:notesMasterIdLst>
  <p:sldIdLst>
    <p:sldId id="563" r:id="rId4"/>
    <p:sldId id="479" r:id="rId5"/>
    <p:sldId id="565" r:id="rId6"/>
    <p:sldId id="626" r:id="rId7"/>
    <p:sldId id="643" r:id="rId8"/>
    <p:sldId id="567" r:id="rId9"/>
    <p:sldId id="627" r:id="rId10"/>
    <p:sldId id="644" r:id="rId11"/>
    <p:sldId id="628" r:id="rId12"/>
    <p:sldId id="570" r:id="rId13"/>
    <p:sldId id="629" r:id="rId14"/>
    <p:sldId id="571" r:id="rId15"/>
    <p:sldId id="630" r:id="rId16"/>
    <p:sldId id="573" r:id="rId17"/>
    <p:sldId id="574" r:id="rId18"/>
    <p:sldId id="633" r:id="rId19"/>
    <p:sldId id="575" r:id="rId20"/>
    <p:sldId id="577" r:id="rId21"/>
    <p:sldId id="578" r:id="rId22"/>
    <p:sldId id="579" r:id="rId23"/>
    <p:sldId id="609" r:id="rId24"/>
    <p:sldId id="634" r:id="rId25"/>
    <p:sldId id="635" r:id="rId26"/>
    <p:sldId id="613" r:id="rId27"/>
    <p:sldId id="612" r:id="rId28"/>
    <p:sldId id="615" r:id="rId29"/>
    <p:sldId id="580" r:id="rId30"/>
    <p:sldId id="581" r:id="rId31"/>
    <p:sldId id="636" r:id="rId32"/>
    <p:sldId id="582" r:id="rId33"/>
    <p:sldId id="645" r:id="rId34"/>
    <p:sldId id="583" r:id="rId35"/>
    <p:sldId id="584" r:id="rId36"/>
    <p:sldId id="638" r:id="rId37"/>
    <p:sldId id="585" r:id="rId38"/>
    <p:sldId id="586" r:id="rId39"/>
    <p:sldId id="587" r:id="rId40"/>
    <p:sldId id="588" r:id="rId41"/>
    <p:sldId id="589" r:id="rId42"/>
    <p:sldId id="590" r:id="rId43"/>
    <p:sldId id="591" r:id="rId44"/>
    <p:sldId id="592" r:id="rId45"/>
    <p:sldId id="593" r:id="rId46"/>
    <p:sldId id="594" r:id="rId47"/>
    <p:sldId id="595" r:id="rId48"/>
    <p:sldId id="596" r:id="rId49"/>
    <p:sldId id="597" r:id="rId50"/>
    <p:sldId id="598" r:id="rId51"/>
    <p:sldId id="599" r:id="rId52"/>
    <p:sldId id="600" r:id="rId53"/>
    <p:sldId id="601" r:id="rId54"/>
    <p:sldId id="602" r:id="rId55"/>
    <p:sldId id="603" r:id="rId56"/>
    <p:sldId id="604" r:id="rId57"/>
    <p:sldId id="605" r:id="rId58"/>
    <p:sldId id="606" r:id="rId59"/>
    <p:sldId id="607" r:id="rId60"/>
    <p:sldId id="622" r:id="rId61"/>
    <p:sldId id="640" r:id="rId62"/>
    <p:sldId id="641" r:id="rId63"/>
    <p:sldId id="642" r:id="rId64"/>
  </p:sldIdLst>
  <p:sldSz cx="9144000" cy="5143500" type="screen16x9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59066" autoAdjust="0"/>
  </p:normalViewPr>
  <p:slideViewPr>
    <p:cSldViewPr>
      <p:cViewPr varScale="1">
        <p:scale>
          <a:sx n="58" d="100"/>
          <a:sy n="58" d="100"/>
        </p:scale>
        <p:origin x="1740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0263344"/>
        <c:axId val="1150266064"/>
      </c:scatterChart>
      <c:valAx>
        <c:axId val="115026334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150266064"/>
        <c:crosses val="autoZero"/>
        <c:crossBetween val="midCat"/>
      </c:valAx>
      <c:valAx>
        <c:axId val="115026606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15026334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3045104"/>
        <c:axId val="1183033680"/>
      </c:scatterChart>
      <c:valAx>
        <c:axId val="1183045104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183033680"/>
        <c:crosses val="autoZero"/>
        <c:crossBetween val="midCat"/>
        <c:majorUnit val="1"/>
      </c:valAx>
      <c:valAx>
        <c:axId val="1183033680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18304510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3034224"/>
        <c:axId val="1183036944"/>
      </c:scatterChart>
      <c:valAx>
        <c:axId val="118303422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1183036944"/>
        <c:crosses val="autoZero"/>
        <c:crossBetween val="midCat"/>
      </c:valAx>
      <c:valAx>
        <c:axId val="118303694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118303422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0257360"/>
        <c:axId val="1150258992"/>
      </c:scatterChart>
      <c:valAx>
        <c:axId val="115025736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150258992"/>
        <c:crosses val="autoZero"/>
        <c:crossBetween val="midCat"/>
      </c:valAx>
      <c:valAx>
        <c:axId val="115025899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15025736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6314192"/>
        <c:axId val="1176316912"/>
      </c:scatterChart>
      <c:valAx>
        <c:axId val="117631419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176316912"/>
        <c:crosses val="autoZero"/>
        <c:crossBetween val="midCat"/>
        <c:majorUnit val="1"/>
      </c:valAx>
      <c:valAx>
        <c:axId val="117631691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17631419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6326160"/>
        <c:axId val="1176327792"/>
      </c:scatterChart>
      <c:valAx>
        <c:axId val="117632616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176327792"/>
        <c:crosses val="autoZero"/>
        <c:crossBetween val="midCat"/>
        <c:majorUnit val="0.5"/>
      </c:valAx>
      <c:valAx>
        <c:axId val="117632779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17632616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3871808"/>
        <c:axId val="1053873984"/>
      </c:scatterChart>
      <c:valAx>
        <c:axId val="105387180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053873984"/>
        <c:crosses val="autoZero"/>
        <c:crossBetween val="midCat"/>
        <c:majorUnit val="1"/>
      </c:valAx>
      <c:valAx>
        <c:axId val="105387398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05387180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0822688"/>
        <c:axId val="1149797168"/>
      </c:scatterChart>
      <c:valAx>
        <c:axId val="110082268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149797168"/>
        <c:crosses val="autoZero"/>
        <c:crossBetween val="midCat"/>
        <c:majorUnit val="0.5"/>
      </c:valAx>
      <c:valAx>
        <c:axId val="1149797168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1008226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3038032"/>
        <c:axId val="1183041296"/>
      </c:scatterChart>
      <c:valAx>
        <c:axId val="118303803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183041296"/>
        <c:crosses val="autoZero"/>
        <c:crossBetween val="midCat"/>
        <c:majorUnit val="1"/>
      </c:valAx>
      <c:valAx>
        <c:axId val="1183041296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18303803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3044560"/>
        <c:axId val="1183040752"/>
      </c:scatterChart>
      <c:valAx>
        <c:axId val="118304456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183040752"/>
        <c:crosses val="autoZero"/>
        <c:crossBetween val="midCat"/>
        <c:majorUnit val="0.5"/>
      </c:valAx>
      <c:valAx>
        <c:axId val="118304075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18304456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3043472"/>
        <c:axId val="1183042928"/>
      </c:scatterChart>
      <c:valAx>
        <c:axId val="118304347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183042928"/>
        <c:crosses val="autoZero"/>
        <c:crossBetween val="midCat"/>
        <c:majorUnit val="0.5"/>
      </c:valAx>
      <c:valAx>
        <c:axId val="1183042928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18304347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200" units="cm"/>
        </inkml:traceFormat>
        <inkml:channelProperties>
          <inkml:channelProperty channel="X" name="resolution" value="63.71682" units="1/cm"/>
          <inkml:channelProperty channel="Y" name="resolution" value="47.24409" units="1/cm"/>
        </inkml:channelProperties>
      </inkml:inkSource>
      <inkml:timestamp xml:id="ts0" timeString="2011-09-13T21:07:56.50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3T21:08:19.133"/>
    </inkml:context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17403 9803</inkml:trace>
  <inkml:trace contextRef="#ctx1" brushRef="#br1">21220 2185 3555,'0'0'576,"0"-19"1058,0 19 768,0 0-608,-19 0-513,19 0-384,0-20-192,0 20-257,0 0-32,0 0 65,0 0-193,19 0-64,-19-20-192,20 20 0,0 0-32,20 0 0,-1-20 33,-19 20-33,20 0-33,-1 0 33,1 20 0,-1-20-32,1 20 32,-19-20 32,17 20-32,3-1 0,-21-19 0,0 20 0,-1-20 0,-19 20 65,0 20 63,20-19-32,-20 17 0,0 2 64,0 0-32,-20 20-32,20-1-32,-19 1 32,-1 0-64,0-1 32,20 1 1,-20-2-65,20-17 32,-21 19 0,21-1 32,0-19 0,21 19 32,-21 1 64,0 0-32,0 0 32,0-21-64,20 21-64,-20-1 32,20-19-32,0 20 97,-1-21-97,1 1 0,0 0 0,20-21-32,-21 22 32,1-22-32,20-19 0,-20 20-64,1-20 32,-3 20 32,-18-20 32,20 0 0,-20 0 64,21-20 0,-21 20-64,0-20 64,0 20-64,0-19 32,0 19 0,-21 0-128,1-20 32,2 20-64,-3 0 32,1 0 0,0 20 0,0-20 0,0 0-32,20 0-1,0 19 33,-19 1 32,19-20 0,0 20 64,-20 0-32,20 0-32,0 0 0,0 0 64,-20-1-32,20 2 0,0-2 32,0 1 64,0 0 1,0 0-97,0 0 32,0 0 0,-20-1-32,20 1 32,0 1-32,0-2 0,0 1 0,0 0 32,0-1 0,0 2 0,0-2 0,0 1 0,0 20-32,0-20 32,0 19 64,20-18 0,-20 19-32,0-1-64,0 1 32,0 0 0,20-1-32,-20 1 0,0 0 0,20 0 32,-20-1-32,0 0 32,0 2-32,19 18 64,-19-18-96,0-2 96,20 21-96,-20-21 32,0 1-128,20 0 128,-20 0-32,20 0 64,-20-1-64,0 1 64,20 0-32,-20 0 32,21 19-96,-21-19 160,0 0-64,18-1 0,-18 1-32,0 20 0,20-21 0,-20 1 0,21 0 0,-21-1 0,0 2 0,20-2 0,-20 0 32,20 2-64,-20-22 160,0 21-224,0 0 192,0-1-192,18 1 192,-18 0-96,0-20-32,0 19 64,21 1-64,-21 1 160,0-2-224,-21 0 128,21-18 32,-18 18-31,-2 1 63,0 0 64,-1-1-96,1 1-64,-19-20 128,19 21 128,0-3-96,-20-17 161,1 19-97,19-21 64,-20 1-64,-19 0-96,18 0 33,3 0-161,-3 0 0,3-20-289,-3 19-255,21-19-225,-19 0-384,-1 0-833,20-19-640,-19-1-1218,19 0-5028</inkml:trace>
  <inkml:trace contextRef="#ctx1" brushRef="#br1" timeOffset="865.0493">22530 3616 9064,'0'0'-160,"0"0"1025,0 20 928,0-1-543,0 2-418,0 18-351,0 1-65,0 0 1,0 0-33,0 0-96,0-1-128,-19-19 1,19 0-33,0-20-64,0 0 224,0 0 353,0-20-481,0 0-416,19-19 31,-19-21 129,20 0-288,0 1-353,0-1-32,0 20 769,-20 21 33,19-2-1,-19 21 256,20 0 352,-20 40 33,20 0-128,-20 0-257,0-1-96,20 1-96,-20 0-96,0 0-32,20-40 32,-20 19 96,21-19 32,-21 0 129,18 0-65,2-19-320,0-1-225,1-20-95,-1 20 224,-20 20-65,18 0 129,-18 0 352,0 20 193,0 0-97,21 20-160,-21 0 0,0-1-128,20-19-256,-20 20-545,20-20-640,0-20-993,19 19-2980</inkml:trace>
  <inkml:trace contextRef="#ctx1" brushRef="#br1" timeOffset="1111.0628">23145 3735 13773,'0'0'416,"0"0"-96,0 0 1474,0 0-737,20 0-481,0 20-383,21-20-161,-23 0-321,23 0-543,-1 0-994,-22 0-1473,3 0-2691</inkml:trace>
  <inkml:trace contextRef="#ctx1" brushRef="#br1" timeOffset="1240.0706">23165 3854 10057,'-20'21'128,"20"-2"737,0-19 1409,20 20-384,0-20-929,21 0-705,-3 0-512,3 0-1057,-3 0-2947</inkml:trace>
  <inkml:trace contextRef="#ctx1" brushRef="#br1" timeOffset="1827.104">23821 3556 6342,'39'-20'1217,"-39"1"416,0 19 1602,0 0-1729,0-20-898,0 20-319,0 0 31,-19 20 0,-1-1 32,0 1-31,0 1-97,0-2-64,1 21-64,19 0-32,-20-20-32,20 19 32,0-19 129,20 0-1,-1 0 0,21 0-64,0 0-96,-1-20-192,21 0-224,-21 0-513,1 0-384,-1 0-866,-19 0-2145</inkml:trace>
  <inkml:trace contextRef="#ctx1" brushRef="#br1" timeOffset="2058.1177">23940 3577 6694,'0'19'3363,"0"1"-3203,0 0 2018,0 20 257,0-1-1154,0 1-833,0 0 161,0 19-257,0-19-256,0 20-96,0-20-64,0-1-320,0 1-577,0-20-961,0 0-96,0-20-1345</inkml:trace>
  <inkml:trace contextRef="#ctx1" brushRef="#br1" timeOffset="2418.1383">24139 3655 12908,'18'-39'-417,"-18"39"417,21-20 1121,-1 20-672,0-19-385,0 19 256,19 0-128,-19 0-64,20 19-63,-1-19-65,-19 20-32,20-20 32,-19 20-33,-3-20 1,-18 19 161,0 2 31,0-1 0,0-1-96,-18 21 64,18-20-64,0 20 32,-21-1-96,21 1 32,0 20-32,-20-20-32,20-1-64,0 1-192,0-20-321,-20 19-832,20-39-1666,0 21-6054</inkml:trace>
  <inkml:trace contextRef="#ctx1" brushRef="#br1" timeOffset="2773.1585">24317 3994 8616,'0'0'4996,"20"0"-4835,-20 0 1024,19-20 769,1 20-962,0 0-543,41 0-257,-23-20-256,23 20 96,-2 0-993,-19 0-1473,19-20-3332</inkml:trace>
  <inkml:trace contextRef="#ctx1" brushRef="#br1" timeOffset="7987.4566">7780 10074 4260,'20'0'128,"0"0"384,-20 0 769,20 0-63,-20 0-194,20 0-479,-20 0-161,0 0-63,20 0 31,-1 0 160,-19 0-223,20 0-33,-20 0 64,20 0 1,0 0-33,1 0-64,-3 0 64,2 0-160,1 0-31,-1 0 63,0 0 0,19 0-128,-19 0-32,0 0 32,19 0-32,-19 0 0,20 0 32,-1 0 32,-19 0-32,20 0 0,-1 0 32,-19 0-32,21 0 32,-21 0 32,18 0-64,-17 0 0,19 0 32,-1 0-96,-19 0 161,20 0-33,-1 0 64,1 0 32,1 0-64,-23 0-96,22 0 0,1 0 32,-23 0-64,3 0-32,19 0 128,-1 0-64,-19-19-32,20 19 64,-1 0-32,1 0-32,19 0 96,-19 0-31,19 0-33,2 0-32,-2 0 64,-19 0-64,19 0 32,1 0 32,-1 0-64,2 0 0,-2 0-32,-19 0 32,19 0 0,0 0 0,1 0 32,-1 0-32,2 0 0,-3 0 32,1 0-32,2 0 64,18 0 32,-19 0-64,-1 0-64,0 0 64,2 0-64,-2 0 32,20 0 32,-19 0-32,19 0 0,-20-20 0,22 20 64,-2 0-64,0 0 0,0 0 0,2 0-64,-2 0 64,0 0 0,0 0 64,0 0-64,-19 0 0,19 0 32,0 0-32,0 0 64,22 0-32,-22 0-32,0 0 0,0 0 0,21 0 0,-21 20 0,1-20 32,20 0 0,-1-20-32,-20 20 0,20 0 32,0 0-32,1 0 64,-1 0-32,-20 0-32,20 0 0,0 0 0,0 0 0,1 0 0,-1-20 0,0 20 32,0 0 0,1 0 0,19 0 0,-20-20 0,0 20 0,21 0-32,-21 0 0,20-20 65,-19 20-65,19 0 32,0 0-32,-1-20-32,2 20 32,-1 0 0,0-20 0,21 20 0,-22-19 0,21 19 32,-19-21-32,-1 21 0,-20 0 0,21-19 0,-21 19 0,0 0 0,-20-20-161,0 20-159,0 0-320,-18 0-514,-23-20-1440,-17 20-6503</inkml:trace>
  <inkml:trace contextRef="#ctx1" brushRef="#br1" timeOffset="17978.0283">13319 8226 7879,'-20'-19'192,"20"19"32,-20 0 129,20-21 512,-19 21-65,19 0-63,-20-19-353,0 19 65,0 0 95,-1 0 1,-17 0-1,-3 0-319,3 0-193,-3 0-129,-18 19 97,19 2 0,-19 18 0,19-19 32,0 20-64,1-20 64,19 19-32,-21 21 65,3-21 31,-3 21-96,21-20 0,-19 19 32,19 2-32,0-2 32,0 1 0,0-1 32,1 1 0,19-1-64,-20 1 32,20-1 32,0 1 32,0 0 0,20-1 0,-1 1 64,1-1-160,20-18 0,-20 18 32,19-19-64,1 0-64,19 20 64,2-21 32,-2-19-32,20 20 32,1-40-96,-21 20 96,20-20-128,0-20 128,2 0-128,-2 0 96,-20-20-288,20 0 63,-18 1 289,-3-1 0,3 0 0,-22 0 97,21-20 159,-40 21-128,-1-21 32,1 1-64,-20-1 193,0-20-225,0 1-64,-20-1 64,1-19 64,-1 0-32,-20 19 192,1 1 609,-1 19-608,-21 0 255,2 21-224,19 0-95,-19 18-321,19 1-385,1 1-448,19 19-64,-20 0 129,21 0-386,19 0-191,0 0-1698,0 0-6052</inkml:trace>
  <inkml:trace contextRef="#ctx1" brushRef="#br1" timeOffset="18757.0728">15979 8345 5541,'0'-19'512,"0"19"-95,0-20 544,-20 0 480,20 20-32,-20-20-544,-19 0-481,-1 20-159,0 0 95,1 0-192,-22 20-128,23 0 0,-23 20 0,-18-1-128,20 1-96,19 19 96,-19 1 128,19 0 32,1 0 160,19 19 0,-21 1-32,21 19 0,20 0-96,0-19 64,0 19-95,20 0-33,21 1 0,-2-21-193,21 1-31,-1-1 128,20-19 96,2-20-128,18 0-128,-20-1 320,0-39 0,0 0 448,20 0-255,-18-39-97,-2-1 0,-20 0 32,20-20 224,-19-19 1,-21-20-1,1-1-288,1-19-192,-23-20-64,-18-1-32,-18 2 128,-23 19 320,-17-1 769,-23 41 160,2 19-448,0 0-449,0 40-320,-20-19-224,38 39-897,-18 0-737,39 0-288,-19 20-416,18-1-2755</inkml:trace>
  <inkml:trace contextRef="#ctx1" brushRef="#br1" timeOffset="20026.1454">6966 11425 7879,'0'0'961,"0"0"-865,0 0-64,0 0 705,0 0 31,0 0-671,0 0-194,0 0 161,0 0 353,20 0 288,-20 0-193,20 0-224,0 0 161,0 0-129,0 0-192,19 0-96,2 0 64,-3 0-96,23 0 32,-2 0 0,1-19-64,19 19 64,-20 0 32,20-20-96,2 20 64,-2 0 0,0 0-32,20 0 32,-20 0 0,41 0 1,-21 0-66,20-20 33,1 20 0,-1 0 65,19 0-33,-19 0 96,1 0 32,19 0-128,-1 0-32,-18 0 32,19 0-32,-1 0 32,2 0-64,-1 0 64,-1 0-32,-19 0 0,21 0-32,-2 0 64,-19 0-64,21 0 32,-21 0-64,-20 0 32,19 0 32,2 0 32,-21-20-32,0 20 0,0 0-32,-18-20-64,-22 20 0,0 0 0,-19 0-385,0 20-127,-21-20-321,-19 0-833,0 20-2914</inkml:trace>
  <inkml:trace contextRef="#ctx1" brushRef="#br1" timeOffset="30284.7321">13319 10015 4163,'0'0'833,"0"0"833,0 0 256,0 0-321,0 0-416,0-20-352,0 20-192,0 0-225,0 0-160,0 0-160,0 20-96,0-20 64,0 20 225,20 19 191,0 21 1,-1-1-193,21 21 32,-20 0-160,19-21-64,1 21-31,1-1-33,-3-19 0,-17 0-32,19-21 0,-20 1-257,-1-20-223,-19 0-161,0 0-288,0-20 33,0-20-1315,-19 0-6469</inkml:trace>
  <inkml:trace contextRef="#ctx1" brushRef="#br1" timeOffset="30637.7524">13200 10293 10473,'-21'20'1057,"21"-20"-1153,0 0 289,0 0 703,0 0 322,0 0-866,0 0-224,0-20 481,0 20 351,0 0-639,21-40-161,-1 21-128,-20-22-32,20 2 0,0 0 0,-1-2 0,1 22 0,0-1 0,0 0 0,0 20 0,-1-20-32,1 20 32,0 0-32,21 0 0,-3 0 32,3 20-32,-3 0-64,-18 0-161,1-1-223,19 1-193,-20 1-320,-1-2-768,1-19-3204</inkml:trace>
  <inkml:trace contextRef="#ctx1" brushRef="#br1" timeOffset="31185.7837">15820 10154 8968,'-19'-20'352,"19"20"833,0 0-224,-20 20 0,20 0 192,-20-1-64,20 22 97,0 18-450,0 1-255,0-1-257,0 1-96,0 19-96,0-19-32,0-1-32,0-18-64,20-2-64,-20-19-257,0-20-447,0 0-578,0 0-319,0-20-3813</inkml:trace>
  <inkml:trace contextRef="#ctx1" brushRef="#br1" timeOffset="31467.7998">15562 10372 11050,'-20'0'448,"20"0"1,20 0 864,-20-19 64,20-1-672,19 0-449,-19 0-160,21 0-32,-3 0 0,3-19-31,-1 18-33,-21 2 0,1-1 32,0 0 0,0 1-32,-20 19 0,0 0 288,20 19 160,-20 21-224,0-21-224,19 22 0,1-22 0,0 1-608,21 0-898,-3 0-1600,-18 0-5382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732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6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7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1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6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6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6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4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4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5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4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1">20545 5326 10057,'-20'0'0,"20"0"1313,-20 19 385,20 1-897,-19-1-321,-1 22-64,0-2-223,0 1-129,20 0-224,-20-20-1602,20 19-3683</inkml:trace>
  <inkml:trace contextRef="#ctx0" brushRef="#br1" timeOffset="20251.1581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1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4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7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28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59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1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4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1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7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4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7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7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77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4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2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6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09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2">12406 5007 10025,'-20'0'1409,"20"0"-448,0 0 1313,20 0-960,-20 0-129,40 0-1057,-21 0 32,21 20 64,0-20-192,-1 20-32,1-20 32,-1 20-64,1-20-128,-19 0-96,-1 0-417,-2 0-736,-18 0-1025,0 0-3044</inkml:trace>
  <inkml:trace contextRef="#ctx0" brushRef="#br2" timeOffset="37112.1225">12724 4789 10602,'-41'60'416,"21"-41"-384,2 21 1890,-23 20-321,1-21-1024,21 21-673,-1-20 0,0 0-961,0 20-3716</inkml:trace>
  <inkml:trace contextRef="#ctx0" brushRef="#br0" timeOffset="43637.4955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5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88">18541 6855 2722,'18'20'-897,"-18"-40"865,0 20-1760</inkml:trace>
  <inkml:trace contextRef="#ctx0" brushRef="#br0" timeOffset="46270.6465">18480 6875 1697,'0'0'4548,"0"0"-4740,0 0-96,0 0-4132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2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1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5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1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1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8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1">14252 4789 15406,'0'0'865,"0"0"-1025,0 0 288,0 0-128,0 0-1057,20 0-2498,-20 0-7080</inkml:trace>
  <inkml:trace contextRef="#ctx0" brushRef="#br1" timeOffset="26565.5189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5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2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2">23165 7948 13901,'20'0'-96,"0"0"1056,1 0 1443,17 0-1250,3 0-513,-3 0-223,-17-20-129,19 20-224,-1 0-544,1 0-1250,0 0-1409,-20 0-4708</inkml:trace>
  <inkml:trace contextRef="#ctx0" brushRef="#br1" timeOffset="64163.6698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1">11076 10849 10409,'0'0'673,"-21"-19"448,21 19 417,0 0-353,0-20-417,21 20-383,-1 0-257,0 0-64,39 0-32,-19 0 0,39 20-64,-20-20 64,22 0 0,-2 0-32,-20 0-192,20 0-353,-39-20-416,0 20-800,-1 0-1987</inkml:trace>
  <inkml:trace contextRef="#ctx0" brushRef="#br1" timeOffset="70568.0361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31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11">2084 7829 9577,'0'0'-193,"0"0"-63,0 0 288,0 0 385,0 0 447,18 0-255,23 0-97,17 0-31,23 0-1,-2 0-63,20 0-129,21 0 96,-21 0-223,19 0-1,1 0-32,1 0-32,-1 0 0,-20-20-64,0 20 64,1-20-64,-41 20 0,1-20-64,-40 20-897,-1 0-3715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1288 5067 10473,'-38'0'353,"17"20"-449,1-20-32,0 0 576,20 0 929,0 0-704,0 0-577,0 0 0,0-20 160,20 20-31,0 0-129,1 0 0,-1 0 32,18 0-64,23 0-32,-2 0-32,0-20 0,1 20 0,-1 0-384,2 0-289,-23 0-384,3-20-192,-3 20-97,-17 0-703,-1 0-1699</inkml:trace>
  <inkml:trace contextRef="#ctx0" brushRef="#br0" timeOffset="275.0156">1726 4928 9288,'-59'0'705,"38"0"-225,21 0 225,0-20 416,0 20-512,0 0-417,21 0-160,17 0 0,3 0 0,18 0 64,-19 0 128,19 20-96,1-20-128,-21 20-256,1 0 480,-19-20-320,-1 19 128,-20 1 161,0 0 159,-20 0-64,-1 0 0,-19 0-127,1 0-193,-1-1-321,0 2-736,1-2-1441,-1 1-2051</inkml:trace>
  <inkml:trace contextRef="#ctx0" brushRef="#br1" timeOffset="18748.0722">4366 4490 3363,'20'0'2882,"-20"0"-3298,0-19 512,20 19 449,-20 0 736,0 0-801,0 0-223,0 0 607,0 0 450,0 0-129,0-20-417,0 20-191,0 0 32,0 0-129,0 0-192,0-20 97,-20 20-1,20-20-128,-20 20-224,0 0-128,-1-20 0,3 20 0,-22 0 0,19 0 96,-17 0-96,17 0 32,-19 0 0,20 0-32,-19 0 32,-1 20 32,1-20 0,-1 20-1,0-20 1,1 20-32,-2-20-64,3 20 96,-3-1 0,21 1-64,-20 0 32,21 0 32,-1 0-32,0 0 32,20-1 32,-20 21-32,0-20 0,20 0 32,-19-1-32,19 22 64,0-22-32,0 21 32,0-19-32,0-1 0,0 19 0,0-19 32,0 20-32,0-20 32,19-1-128,-19 1 96,20 0 0,-20 20 0,20-20 32,-20 0 0,20-1 64,-20 2-32,20-2-32,-1 1 0,1 1 32,0-2-64,0 1 64,21 0 64,-23-1-32,23-19-63,-1 21-1,-21-1-32,21-1 0,-20-19 0,19 20-32,-19-1-97,20-19 1,-1 0 96,1 21 64,-20-21 0,19-21 64,2 21-96,-1-19 32,-1 19 32,1-20-31,-1 1 31,1-1-32,-20 20 128,0-21 32,19 2 128,-19-1-64,0 0 1,1 1-33,-1-22-64,-2 22 0,2-2 0,1 2 129,-1-21-33,-20 20 32,20-20 97,-20 20-97,0-19-160,0-1 513,0 20-513,-20-19 128,20-2 0,-20 1-160,20 1 32,-21-1-64,1 0 0,2 0-160,-2 1 128,-1-1-32,1 20-96,-20 0 32,21 1-64,-21-1 0,0 20-128,1 0-673,19 0-416,-21 0-801,23 20-2435</inkml:trace>
  <inkml:trace contextRef="#ctx0" brushRef="#br1" timeOffset="24277.3886">16396 357 6918,'0'-19'320,"0"-1"1058,0 0 1536,21 0-1248,-21 0-993,0 0 31,0 20-255,0-20-289,18 40 192,-18-20 161,0 40-161,20 0-128,-20-1-64,0 21-160,0-1 96,0 1-63,-20 0 31,20-20-64,-18 0 96,18-21 32,0-19 352,0 0-31,0 0-449,0-19-96,0-21-1,0 0 1,0-20-224,0 0-224,18-18-225,-18 18 481,20-20 191,0 21 97,1 19 65,-1 20 95,-2 0 32,3 20 64,19 0 32,-20 20 1,-1 0-65,1 20-64,0 19-128,-20 1-32,20-1-160,0 1-353,-20 0-159,0-21-161,19 1-384,-19 0-417,0-1-1441,0-18-2658</inkml:trace>
  <inkml:trace contextRef="#ctx0" brushRef="#br1" timeOffset="24407.396">16496 497 14541,'-21'-40'96,"21"40"32,0 0 801,21 0-736,17 0-738,-17 0-1633,39 0-2114</inkml:trace>
  <inkml:trace contextRef="#ctx0" brushRef="#br1" timeOffset="24737.4148">17032 398 14509,'19'-21'321,"-19"1"-353,-19 20 1569,19-19-1281,-40 19-320,20 0-32,-1 0 64,3 0-32,-2 0 0,20 19-32,-20 1 32,20 1-64,20-2-129,0 1-255,-2 0 160,23-1-33,-21 2 97,19-1 192,-19-1 96,0-19-64,0 20 192,-20-20 192,0 20-96,0 0 65,-40-20-33,20 20-160,-19 0-64,-1-20-192,19 0-385,-17 0-928,18 0-2146,20 0-4805</inkml:trace>
  <inkml:trace contextRef="#ctx0" brushRef="#br1" timeOffset="25070.4338">17330 417 7302,'18'-60'3235,"-18"41"-3202,-18 19 1600,-23 0-832,21 0-609,-19 0-64,-1 19 96,0 1-96,21 1 1,-1 18-33,20-19-32,0-1 64,20 2-160,19-1-321,-19-1 33,20 1 224,-1-20 32,-19 20 32,1 0 0,-1-20 256,-20 20 96,-20-20 193,-1 20 224,-19-20-193,1 19-95,-1 2-417,1-21 32,-1 0-737,20 0-1121,0 0-1825,20 0-1698</inkml:trace>
  <inkml:trace contextRef="#ctx0" brushRef="#br1" timeOffset="25214.4422">17409 457 11627,'39'0'256,"-19"0"641,-20 19 768,20 2-1184,-20-1-642,0 19-992,0-19-1057,0 0-1121,0 0-3651</inkml:trace>
  <inkml:trace contextRef="#ctx0" brushRef="#br1" timeOffset="25351.45">17508 338 10922,'-20'-60'-961,"20"60"-1281,0-20 2274,20 20-2498</inkml:trace>
  <inkml:trace contextRef="#ctx0" brushRef="#br1" timeOffset="25806.476">17727 457 9833,'-21'0'0,"1"0"2402,0 0-704,0 19-1250,1 2-320,-1-1-96,20-1 0,0 1-96,0 0-352,20 0-65,-1-20 129,21 0 0,-20 0 192,1 0 128,-3 0 0,2-20 32,1 0 0,-21 0-33,0 1 1,0 19 32,0-20-64,0 20-96,0 0 64,0 20 96,0-1-32,0 1-32,0 20 32,0 0 0,20 0-256,-20-1 192,20 21 64,-20-20 160,0-1 224,0 1 609,-20-20 32,0-1-96,-1 1-257,-17 1-223,17-21-225,-19 0-64,1 0-64,-1 0-32,0-21-64,1 21-480,19-20-706,0 1-1024,0-20-1761,20 18-4069</inkml:trace>
  <inkml:trace contextRef="#ctx0" brushRef="#br1" timeOffset="26180.4974">17865 497 1505,'60'-40'7335,"-40"40"-7944,-20-20 1634,19 20 833,-19 20-897,0-1-417,0 2 33,0 18 96,0-19-353,-19 20-128,19-20-64,0 0 64,0-20 129,0 19 319,0-19-415,0-19-193,0 19-161,0-20-95,0-20-96,19 20-32,1-19-225,0 19 161,0-20 384,0 20 320,-1 0 224,1 1 129,-20-2-129,20 21-127,-20 21-1,20-21-96,-20 19-95,0 1-129,0 0-449,21-1-383,-21 2-674,0-1-383,0-1-1282,0 1-1538</inkml:trace>
  <inkml:trace contextRef="#ctx0" brushRef="#br1" timeOffset="26678.5259">18261 377 5701,'21'0'4548,"-1"0"-4324,-20 40 2211,0-20-898,0 0-992,0 20-353,-20-20-128,20 19 64,0-19 0,0 0-64,0-20 96,0 0 193,0 0-642,0 0-191,0-20-65,0 0-127,20 0-161,-20-19 128,20 18 321,-20 2 320,20 19 256,-1-20 449,-19 20 31,0 0-191,20 20-193,-20-1-160,0 2 0,0-1-96,20-1 0,-20 1-32,0-20-32,0 20 32,0 0 0,0-20 0,0 0 32,0 0-32,20-20 32,-20 0 0,20 0 1,-1 1-1,1-1 288,0-1 320,0 2 193,1 19-256,-3 0 95,-18 0-127,20 0-225,-20 19-160,20 2-128,-20-1 0,0-1-640,0 1-513,21 20-769,-21-20-1153,20 0-1377</inkml:trace>
  <inkml:trace contextRef="#ctx0" brushRef="#br1" timeOffset="27248.5584">18699 576 13356,'20'-40'-64,"-20"21"545,0-1 1280,0 20-1473,20 0-288,-20-21 0,0 21 65,20 0 31,-1-19 32,-19 19-32,20 0-64,-20-20-64,0 20-64,0-20-64,0 1-33,-20 19 97,1-21 0,-1 21 64,0 21 32,0-2 0,20-19 32,-20 20 32,20 19 32,0-18 0,0-1-63,0 19-1,20-19-32,0 0-32,0 0-97,0 0-63,-1-20 0,-19 0-352,20 0 31,-20 0-31,0 0-225,0 0 32,0-20 193,0 20 95,0 0 161,20 0 96,-20 0 128,0 0 32,0 0 96,0 0 224,20 0 0,-20 0 129,0 0-33,0 0-96,20 0-256,-20 0 0,19-20 32,-19 20 129,20-20 223,0 20 64,-20 0 1,20 0-1,-20-20 97,21 20-1,-21 20-191,18-20-129,-18 0-224,20 20-64,-20 0-705,20 0-1217,-20-1-2081,0-19-5382</inkml:trace>
  <inkml:trace contextRef="#ctx0" brushRef="#br1" timeOffset="27443.5697">19096 417 12555,'40'-19'-32,"-20"-2"1794,19 21-385,-19 0-736,0 0-65,19 0-127,-19 0-257,0 0-256,0 0-897,-20 0-2402,0 0-4741</inkml:trace>
  <inkml:trace contextRef="#ctx0" brushRef="#br1" timeOffset="27666.5824">19195 119 12203,'20'40'192,"-20"0"609,20-1 1249,-20 1-1057,0 20-545,-20 0-95,20-1-129,0 1-64,0-21-128,0 21-64,0-21-192,0-18-513,0-2-1185,0 1-2082,0-20-6532</inkml:trace>
  <inkml:trace contextRef="#ctx0" brushRef="#br1" timeOffset="30036.718">16992 1570 4644,'20'-41'480,"-20"41"2403,20-19-641,-20-1-1025,0 0-64,-20 1-608,0-2-321,0 1 32,-1 1-95,3 19-97,-22-20-64,19 20-64,1 20 32,-19-20-33,19 39 65,-20-18 0,20-2-96,20 21 96,-19 0-96,19-1 96,19-19-288,1 20 128,0-20 160,20 0 128,-1-1 0,2-19 0,-21-19 32,18-1-160,3-20 96,-21 0-96,0 1 0,-1-1 0,-19 20 65,0-19 191,0-2-64,0 22-64,-19 19-64,19-20-224,0 20 64,0 0 160,0 20 160,0-1 0,19 22-128,1-2 65,0 0-1,20-18-192,-21 18-64,21 1-353,-20 0-576,19-20-1409,-19-1-2371</inkml:trace>
  <inkml:trace contextRef="#ctx0" brushRef="#br1" timeOffset="30289.7324">17409 1311 14093,'20'0'-705,"-20"0"609,0 0 96,0 0-737,19 0-2402,-19 0-2850</inkml:trace>
  <inkml:trace contextRef="#ctx0" brushRef="#br1" timeOffset="30440.7411">17468 1570 1057,'20'59'5509,"-20"-59"-5413,0 20 1505,0-20-928,20 0-1282,-20 0-2209</inkml:trace>
  <inkml:trace contextRef="#ctx0" brushRef="#br1" timeOffset="30757.7591">17765 1410 13100,'0'0'160,"0"0"545,0 0 1377,21 0-1378,-1 0-447,0 0-65,19 0-128,1 20-96,0-20-96,-1 0-385,1 0-736,-20 0-1730,-1 0-3651</inkml:trace>
  <inkml:trace contextRef="#ctx0" brushRef="#br1" timeOffset="30916.7683">17846 1510 10537,'-20'40'33,"20"-20"1088,0-20 768,20 19-1152,-1-19-417,21 0-192,0 20-31,-1-20-97,1 0-353,-1 0-1408,-19 0-3044</inkml:trace>
  <inkml:trace contextRef="#ctx0" brushRef="#br1" timeOffset="31385.7951">18381 1172 8872,'0'0'288,"20"20"129,-20 0 1633,0 0-1026,20 19-735,-20 21-161,0-20-64,20 19 0,-20-19-64,19 19 32,-19-38 32,0 18 0,20-19 96,-20 0 97,0-20-161,0 0-481,20 0-191,-20-20-33,20 0-31,1 1 255,17-1 193,-18 20 160,21 0 0,-2 0 32,-19 20 64,20-20 0,-20 19-32,-1 1 32,-19 0 385,0 20 447,0-20 129,-19-1-192,-21-19-64,0 20-161,-19-20-479,18 20-129,3-20-417,-3 0-1601,21 0-4356</inkml:trace>
  <inkml:trace contextRef="#ctx0" brushRef="#br1" timeOffset="36854.1078">18421 1967 1665,'0'0'1538,"0"0"-546,0 0 162,0 0 31,0 0-128,0 0 32,0 0-96,0 0-32,0 0-129,0 0-127,0 0 64,0 0-65,0 0-63,0 0-96,0 0-129,0 0-32,0-20-95,0 20-97,0 0-32,20 0-64,-1 0-64,21 0 32,-20 0-64,39 0-32,-18 0 32,-1 0 0,-1-19 32,1 19-32,-1 0-32,21 0 0,-1 0-160,-19 0-577,19 0 64,-39 0-736,1-20-865,-1 20-1121,-20 0-4068</inkml:trace>
  <inkml:trace contextRef="#ctx0" brushRef="#br1" timeOffset="38136.1809">18640 2066 640,'0'0'6246,"0"0"-6342,0 0 1986,0 0-417,20 0-1281,-20 0 97,0 0 543,0 20-63,0-20-288,0 20-193,0 0-96,0 0-96,0-20-96,0 20 32,0-1 32,19 1-64,1 0-32,-20 0 0,20 0-32,-20-20-32,20 21 32,-20-21 64,0 0 0,0 19 96,0-38 0,0 19 64,-20 0-96,0 0-32,0 0-32,-19 0-32,-2 0-32,-17-21-128,-3 21 32,2 0-96,-20 0 160,-2 0-161,-18 0 65,0 0 32,0 21 128,0-21-64,-1 19 64,21-19 0,0 19 32,0-19-64,19 21 32,1-21 32,18 19-96,21-19 32,2 21 0,-2-21-1,20 0 1,-21 0-64,21 0 64,0 0 64,0 0 0,0 0 64,0 0 64,0 0 225,0 0-65,0 0 289,0 0-65,0 0-64,0 0-223,0 0 31,0 0-160,0 0 32,0 0 160,0-21 1,-20 21-1,20-19 192,0-2-223,0 2-1,0 0-224,-20-22-64,20 21 192,0 0-160,-19-19 0,19 19 0,-20 0-32,20 0 0,0 0 0,0 20-64,-20 0-385,20 0-383,0 0-738,0 0-1569,0 0 64,0 0-2050</inkml:trace>
  <inkml:trace contextRef="#ctx0" brushRef="#br1" timeOffset="38454.1988">16913 2345 12267,'-20'0'320,"20"0"-223,20 0 767,-20-21-479,38 2-353,-17 0 32,-1-2 64,20-19 160,-21 0-32,1 1-63,20-1-33,-20 0-64,-20 21-96,19-1-32,1 0 64,-20 0 32,0 20-64,20 0 32,-20 0-96,20 0 32,0 20-32,-1 0-64,21 0-737,-19-20-577,17 39-1344,-18-19-3076</inkml:trace>
  <inkml:trace contextRef="#ctx0" brushRef="#br1" timeOffset="45082.5786">17032 2980 7783,'0'0'1089,"0"0"-545,-20 0 1731,20-20-1347,0 20-511,0 0-65,-20-20 129,20 20 31,-20-19 1,-1 19-257,3 0-192,-2-20-64,0 20-64,-21 20 0,2-20 0,-1 39 0,20-19 64,0 20-32,1-1-32,19 1 64,0 0-161,19-20-191,21 20-128,-20-20 191,39-20 97,-18 20 192,-21-20 160,18-20-96,3 20 0,-21-20-96,0-20 0,-1 20 64,-19-20 32,0 20-64,0-19 65,-19 19-1,19 0 192,-20 0 192,20 0-31,0 20-289,0 20-224,0-20 160,0 20 128,20 20 64,-1-21-64,21 21 1,-20-19-97,19-2-96,-19 20 0,20-18-128,-20-21-385,-1 20-416,1-20-736,-20 0-1859,0 0-4419</inkml:trace>
  <inkml:trace contextRef="#ctx0" brushRef="#br1" timeOffset="45277.5896">17389 2861 5925,'0'0'8648,"0"0"-8744,0 0-32,0 0 32,20 0-769,-20 20-2338,20-20-4516</inkml:trace>
  <inkml:trace contextRef="#ctx0" brushRef="#br1" timeOffset="45428.5982">17448 3120 9160,'0'39'1954,"0"-20"-1890,0-19 417,0 21 95,0-21-512,20 0-416,-20 0-1602,0 0-1858</inkml:trace>
  <inkml:trace contextRef="#ctx0" brushRef="#br1" timeOffset="45666.612">17666 3020 11723,'0'20'3363,"20"-20"-3748,0 0 1603,1 19 63,-3-19-961,2 0-256,21 0-64,-21 0-32,0 0-288,-1 20-1122,1-20-1793,-20 0-2818</inkml:trace>
  <inkml:trace contextRef="#ctx0" brushRef="#br1" timeOffset="45811.6202">17745 3120 7975,'-18'39'1441,"18"-20"-1280,0-19 1632,18 21-31,2-21-929,1 0-353,19 0-160,-20 0-223,-1 0-161,1 0-1090,20 0-2625</inkml:trace>
  <inkml:trace contextRef="#ctx0" brushRef="#br1" timeOffset="46379.6526">18480 3040 11883,'0'-40'-32,"0"40"1185,-20-20 801,1 20-1346,-1 0-448,0 0-128,-20 0 257,21 20-33,-21 0-64,20 19-32,-1-19-96,21 21 0,0-22-96,0 20 64,21-18-32,-1-21 32,0 20-64,19 0-64,-19-20 0,20 0-192,-20-20 96,19 20 32,-19-20 31,-20-1 97,20 2-32,-20-1-192,0 1-64,0-2 0,0 1 255,-20 0 194,20 20 159,-20 0 160,20 0-31,-20 20-65,20 0 64,0 1-63,0 18-1,20-20-192,0 2 0,0-1-96,1 20-96,17-21-480,-18 1-417,1-20-704,-1 20-1731,0-20-3650</inkml:trace>
  <inkml:trace contextRef="#ctx0" brushRef="#br1" timeOffset="46618.6663">18699 3079 11627,'0'0'-481,"20"0"641,-20 0 1922,20 0-1441,19 0-289,-19 0 32,0 0 161,20 0 64,-21 0-193,1 0-288,0 0-96,0 0-128,-20 0-705,21 0-1121,-21-20-2434,-21 20-4516</inkml:trace>
  <inkml:trace contextRef="#ctx0" brushRef="#br1" timeOffset="46834.6788">18818 2960 5381,'20'0'256,"0"0"2178,-20 20-64,19 0-1024,-19 20-129,0-1-288,0 2-353,20-2-320,-20-20-191,0 22-97,0-1-385,20-21-832,-20 1-1410,20-20-3010</inkml:trace>
  <inkml:trace contextRef="#ctx0" brushRef="#br1" timeOffset="47131.6948">19235 2841 13356,'0'0'-416,"20"0"608,-20 0 961,0 20-608,0 0-161,0 0 96,19 19 129,-19 1-193,20 20-191,-20-21-129,0 21-64,20-21-32,-20 2-193,0-21-447,0 19-641,20-19-1122,-20 0-2145</inkml:trace>
  <inkml:trace contextRef="#ctx0" brushRef="#br1" timeOffset="52085.979">20585 199 1729,'-20'-21'-32,"20"21"1025,0 0 512,-20 0-159,20 0-33,0-19-352,0 19-64,0 0-64,0 0-417,0 0-256,0 0-32,0 0 257,0 0 95,0 19-32,20-19 97,-20 0-129,0 21-95,0-2-33,20 1-32,-20 0 32,0 0-95,19 0 31,-19 20-160,20-21-32,-20 22 32,20-2-32,-20 0 32,0 2-32,0 18 64,20-19 96,-20 20-63,0-1-1,21 0-96,-21 1 64,0 19-64,18-18 32,-18-3-32,0 3 0,20-2-32,-20-19 32,0 19 64,0 1-96,0 0 64,0 0-32,0-1-32,0 1 64,0 19-32,0-20-64,0 1 32,0 0 32,-20-1-32,20 21 0,0-20 32,0-1 0,0 1-32,0-1 32,0 1 0,0-20-64,0 0 32,0 0 32,0 19 0,0-20-32,0 1 32,0 20-32,0-21 32,0 21 0,-18-21 0,18 22-32,0-23 33,0 23 31,-21-21-64,21-1 64,0 1-96,0 19 128,0-19-160,0 0 160,0-1 0,0 2-96,21-1 64,-21-1-64,0 21 32,0-20 32,0-1 0,0 1 0,0 0 256,0-1-127,0 1-129,0 0-32,0-21-64,0 22 0,0-22-32,0 21 32,0-20 32,0 0-97,0 0 1,0-20-224,0 20-224,0-20-225,0 0-480,0 0-1506,0-20-3619</inkml:trace>
  <inkml:trace contextRef="#ctx0" brushRef="#br1" timeOffset="55774.19">21934 1649 6982,'-18'-20'384,"18"20"1314,0-20 384,0 0-929,0 20-416,0-19-97,0 19 161,-21-20-192,21-1-289,-20 21-320,0-19-32,0 19-32,-19-20-64,-1 20 32,0 20 64,1-20 0,-1 40-32,1-20 64,19 19 0,-21 1-32,21 0-32,20-21 32,0 21-97,0 0-191,20-19 64,0-2 160,21 0 32,-2 2 192,-19-2 32,20-19-64,-1 0-128,-19 0 0,20-19 0,-21-2 32,1 2 32,-20-21 32,20 20 32,-20-20-64,0 20 160,0-19 1,0-1 95,0 20 32,0 0-32,0 1-95,0 19-193,0 0-193,0 0 161,0 0 161,0 19-33,0 21 0,0-20-32,0 20 64,20-1 0,0 1-96,1 1 64,-3-22-96,23 0-192,-21 2-577,0-2-640,-2 2-1538,3-21-2626</inkml:trace>
  <inkml:trace contextRef="#ctx0" brushRef="#br1" timeOffset="56033.2048">22252 1649 10537,'0'0'865,"0"0"-224,0 0 832,0 0-448,0-20-352,20 20-193,0 0-95,19 0-161,-19 0-160,21 0-32,-3-20-32,-18 20-96,21 0-385,-21 0-832,-1 0-1345,-19 0-2115</inkml:trace>
  <inkml:trace contextRef="#ctx0" brushRef="#br1" timeOffset="56293.2197">22331 1809 10057,'20'38'-224,"-20"-38"1633,0 0 801,20 0-1505,-20 0-449,21 0-128,-1 0 64,-2 0-95,2 0-97,1 0-65,-1 0-287,0 0-481,-1 0-640,1 0-993,0 0-1474</inkml:trace>
  <inkml:trace contextRef="#ctx0" brushRef="#br1" timeOffset="57130.2675">23165 1470 7046,'-20'0'737,"20"0"-1089,0 0 800,0 0 513,0 20-321,0 0-351,20-1 255,-20 22-159,0 18-289,20-19-64,-20-1 64,0 21-64,20-40 0,-20 20 0,0-40 32,0 19 160,0-19 609,0 0-545,0 0-192,0 0-192,21-19-288,-3 19-225,-18-19-288,41 19 417,-21-21 256,0 21 128,19 0 64,1 21-64,-20-2-33,-1 0-95,1 2 128,0-2 192,-20 2 321,0-1 159,0-20 289,-20 19 256,0 1 0,-19-20-192,-1 20-256,1-20-417,-1 0-224,-1 0-224,2-20-961,39 20-3075,-20 0-5444</inkml:trace>
  <inkml:trace contextRef="#ctx0" brushRef="#br1" timeOffset="57954.3148">20902 298 9160,'-19'0'353,"19"-20"671,0 20 834,0 0-897,19-20-256,-19 20 160,40 0 31,0-20-127,-1 20-384,22-20-321,-3 20-64,3 0 32,-2-19-96,-19 19-353,-1 0-640,1-21-1217,-1 21-2306</inkml:trace>
  <inkml:trace contextRef="#ctx0" brushRef="#br1" timeOffset="58142.3254">21220 258 9769,'0'20'0,"0"-20"929,0 20 1057,0 20-1442,20-21-480,-20 22-192,20 18-224,-20-19-65,0-1 97,20 1-449,-20 0-672,0-20-769,0-1-2691</inkml:trace>
  <inkml:trace contextRef="#ctx0" brushRef="#br1" timeOffset="58466.3441">21478 576 2370,'21'40'-1313,"-21"-20"768,0-20 1602,0 19-256,0-19 96,18 21 1281,-18-21 480,0 0-1505,0 0-352,-18 0-32,18-21-321,0 2-224,0-1-192,0 0-96,0 0-32,18 0 32,-18 20 0,0-20 32,20 1 0,0 19 96,1 0-32,-1 0 0,-2 0 32,-18-20-128,21 20 32,-21 0-416,20 0-1922,-20 0-2980</inkml:trace>
  <inkml:trace contextRef="#ctx0" brushRef="#br1" timeOffset="58667.3556">21736 517 2914,'0'19'1538,"20"-19"-225,-20 20 929,0 0-1121,20 0-897,-20 0-160,20 0-416,-20-1-289,19 2-31,1-21-129,-20 19 160,20-19-159,0 0-866,-20-19-544,20-2 578</inkml:trace>
  <inkml:trace contextRef="#ctx0" brushRef="#br1" timeOffset="58791.3626">21916 596 1761,'0'-20'2434,"0"0"-864,0 0-865,0 20-385,0 0 801,18 0-256,-18 0-289,0 20-95,20-20-97,-20 20-256,21 0-224,-1-20-1057,0 20-2210</inkml:trace>
  <inkml:trace contextRef="#ctx0" brushRef="#br1" timeOffset="58992.3741">22074 536 6758,'0'-39'2722,"20"39"-2625,-20 0 2529,20 0-1537,-1 0-673,21 0 129,0 0-257,-21 0-288,21 0-160,-20 0-737,0 0-1793,-20-21-2307</inkml:trace>
  <inkml:trace contextRef="#ctx0" brushRef="#br1" timeOffset="59189.3853">22213 298 7431,'0'0'224,"0"20"448,0 0 1635,0 19-1154,0-18-737,0 18-256,0 0-64,0 21-32,0-20-224,19-20-769,-19 20-640,0-21-577</inkml:trace>
  <inkml:trace contextRef="#ctx0" brushRef="#br1" timeOffset="59570.4072">22392 238 8199,'0'20'160,"20"0"-288,-20 20 769,0-1 160,0 2-737,0 18-32,0-19 32,0-1-64,0 1-577,18-20 513,-18 0 32,0-20 192,20 0 97,-20 0-450,0-20 161,21 0 32,-21 0 64,20 0 449,-20 1 672,20 19 224,-20 0-288,19 0-320,-19 19 0,20 1-481,0 0-192,0 0-96,0 0-192,-1 19-641,-19-18-960,20-2-1570,-20 1-4068</inkml:trace>
  <inkml:trace contextRef="#ctx0" brushRef="#br1" timeOffset="60377.4533">23483 536 12363,'0'-39'64,"-20"18"1057,0 21-224,20-19-801,-19 19-192,-1 0 32,0 19 64,0-19 0,-1 41 32,3-22 0,18 21 32,-20 0-64,20-20 128,0-1-96,20 2 32,-2-2-32,3-19 33,-1 0-33,0 0 0,0-19 96,-1-2-64,1 2 0,-20-21-64,0 20 160,0 0 352,0 0-159,0 1 31,0 19-352,0 0-288,0 0 160,0 0 96,0 0 0,0 19 32,20 1-96,0 0-288,20 0-609,-1 0-1314,-19 0-1985</inkml:trace>
  <inkml:trace contextRef="#ctx0" brushRef="#br1" timeOffset="60681.4708">23801 517 10505,'0'-41'-32,"-20"22"32,0 19 1154,1-20-898,-1 20-288,-21 20-64,21-20 32,20 19 64,0 2 32,0-1 96,20-1 0,1 1-64,19 0-64,-1 0 32,-19 0 0,20 0-64,-21-1 0,1-19-32,-20 21 64,0-21 320,0 0-352,-20 0-32,1 0-160,-1 0-609,-20 0-1954,20 0-4708</inkml:trace>
  <inkml:trace contextRef="#ctx0" brushRef="#br1" timeOffset="60977.4876">24058 497 32,'0'-21'10922,"0"21"-11050,-18-19 1441,-3 19-929,1 19-384,0-19-256,0 21 0,20-1-193,0-1-159,0 1 224,20 20 159,0-20 129,0 0 0,1-1 0,-3 2 32,2-2-96,0 1 160,-20 0 320,0-20 481,-20 20-225,0-20-415,2 0-418,-23 0-672,1 0-1120,21 0-4742</inkml:trace>
  <inkml:trace contextRef="#ctx0" brushRef="#br1" timeOffset="61416.5128">24119 636 9480,'20'0'289,"-20"-20"-97,18 20 1794,-18-20-1634,21 20-224,-21 0-96,20-20-64,-20 20-256,20 0-224,-20-20-225,-20 20-224,20 0 96,-41-20 481,23 20 288,-2 20 0,-1-20 96,1 20 96,0 20 96,20-20-96,0 20-128,20-21-128,0 21 0,1-20 128,-1 0 352,19-20 577,-19 19 320,-20-19 0,20-19-288,0 19-289,-1-20-287,-19 20-161,20-20-224,-20 0 0,0 0-64,0 1-32,20 19-225,-20-21-543,0 2-290,0 19-607,20 0-2820</inkml:trace>
  <inkml:trace contextRef="#ctx0" brushRef="#br1" timeOffset="61619.5243">24356 616 10281,'20'0'32,"0"0"2915,0 0-1538,0 0-736,1 0-193,17 0-191,3 0-257,-3 0-353,-17 0-1184,-1 0-2082,-20 0-4325</inkml:trace>
  <inkml:trace contextRef="#ctx0" brushRef="#br1" timeOffset="61821.536">24495 377 9833,'0'21'448,"0"-2"1858,0 1 97,0 19-1346,21 2-897,-21-2-64,0 1-96,0 0-256,-21 19-641,21-19-769,21 0-1184,-21 0-1635</inkml:trace>
  <inkml:trace contextRef="#ctx0" brushRef="#br1" timeOffset="61979.5449">24615 695 8039,'40'40'3139,"-40"-20"-3075,0 0 577,19-1-513,-19 2-2626</inkml:trace>
  <inkml:trace contextRef="#ctx0" brushRef="#br1" timeOffset="62160.5553">24714 536 15342,'0'-39'1409,"20"39"-2818,-20 0 1057,0 0-994,0 0-4707</inkml:trace>
  <inkml:trace contextRef="#ctx0" brushRef="#br1" timeOffset="62454.5722">24833 755 11370,'0'39'-544,"-20"-18"800,20-2 513,-20 1-417,20-20-480,20 21 0,-20-2 224,41 1-32,-23-20 32,22 0 160,-19 0 289,17 0 384,-18-20-129,-20 1-191,21-2-417,-21 1-192,-21-20-32,21 21-128,-20-1-449,2 0-960,-23 0-2050,21 20-5925</inkml:trace>
  <inkml:trace contextRef="#ctx0" brushRef="#br1" timeOffset="62779.5906">25071 953 9480,'20'41'161,"-20"-41"800,0 19 160,0-19-289,20 20 97,-20-40-705,0 20-63,0-19-161,20-22 0,-20 21-161,20-19-31,-1-1-96,1 20 256,0-20 0,-20 40 32,20-19 224,-20 19 289,20 0 287,1 19-159,-21 2-161,18 18-255,2-18-161,-20 18-128,20 0-1089,-20 2-2243,0-22-6629</inkml:trace>
  <inkml:trace contextRef="#ctx0" brushRef="#br1" timeOffset="64157.6695">21796 616 2402,'0'0'2050,"0"-20"64,0 20-1249,0 0-225,0 0-127,0-20-33,0 20-31,-20 0 127,20 0 33,0 0-1,0 0 65,0 0-65,0 0-95,0 0-129,0 0-224,0 0-192,0 0-64,0 0 96,0 0 0,20 20 0,-20 0 0,0 0 0,0-1-32,19 2-64,-19-2 0,20 1 64,-20 0-32,20 0 96,0-20 32,-20 20-32,20-20 32,1 0 0,-21-20 0,18 20 32,-18 0-32,20-20-64,-20 0 32,0 0 33,21 1-1,-21-2-64,0 2 0,0 19 0,0-20 32,0 0-64,0 0 32,0 20-32,0 0-65,0 0-127,0 0-64,0-20 32,0 20 96,0 0-1,0 0 97,0 0 32,0 20 64,0-20 64,0 20 65,0-20 31,0 20-160,0 0 0,0-1 0,0 2-32,20-21 0,-20 19 32,0 1-64,20 0 0,-20 0-32,0-20-417,18 20-1056,-18-20-2050</inkml:trace>
  <inkml:trace contextRef="#ctx0" brushRef="#br1" timeOffset="68656.9267">23205 1928 832,'0'0'1506,"0"0"-577,0-20-321,0 20-352,0 0-159,0 0-97,0 0-33,0 0 66,0 0 223,0 0 160,0 0 481,0-21 256,0 21-128,0 0-224,0 0-193,0 0 33,0 0-321,0 0-95,0 0-161,0 0 0,0 0-32,0-19-32,0 19-64,0 0-65,0 0 258,0 19 255,0-19 0,0 21 129,0-1-257,21-1 0,-21 1-128,0 0-96,18 0-32,-18 0-64,0 0-1025,0-20-3011</inkml:trace>
  <inkml:trace contextRef="#ctx0" brushRef="#br1" timeOffset="69753.9897">15224 2086 9352,'0'20'128,"0"-20"737,0 0 673,20-20-449,1 20-513,-1 0 65,19-20-32,1 1-225,19-1-64,1 0-160,19 0-32,0 0-31,-18 0-97,-2 1-32,0 19-161,-19-20-704,-20 20-416,19-21-865,1 2-2466</inkml:trace>
  <inkml:trace contextRef="#ctx0" brushRef="#br1" timeOffset="69977.0021">15820 1809 6694,'-59'0'1153,"18"0"577,41 0-321,0 0-1249,0 0-224,21 0 64,19-21 32,-1 21 32,1 0 224,19 0 97,1-20-385,-1 20-128,2 0 96,-23 0-32,-17 20-65,-1 1 161,-20-2 65,0 0 223,-20 2-160,-19 19-160,19-20-384,-21 19-1282,1-19-1697</inkml:trace>
  <inkml:trace contextRef="#ctx0" brushRef="#br1" timeOffset="74548.2637">24139 1947 5349,'-20'0'1313,"20"0"96,0 0 801,0 0-384,0 0-993,0 0-321,0 0-31,20 0 159,-2 0-63,3 0-225,19 20-64,19-20-159,1 20-129,19 0 32,-20 0-32,22 19 0,-2-19-32,-20 0-65,20 0-255,-19 0-128,-21-20-65,22 20-95,-41-20-1,-20 0 0,0 19-159,0-19-1410,0 0-2819</inkml:trace>
  <inkml:trace contextRef="#ctx0" brushRef="#br1" timeOffset="74901.2841">24536 1908 1,'20'0'1056,"-2"0"-1056,3 0 96,-21 0 160,0 0 96,-21 0-352,3 0 929,-22 20 929,-1-20-481,2 0 64,-21 0 1,21 0-641,-21 0-417,21 19-96,-1-19 161,20 0-193,-1 20-64,21-20 737,0 20-288,21 0-385,19 0-256,-1 0-192,1-1-673,0 21-1153,-1-20-1409</inkml:trace>
  <inkml:trace contextRef="#ctx0" brushRef="#br1" timeOffset="81558.6649">16872 3655 1697,'0'0'1249,"-20"0"-768,20 0 864,0 0 225,0 0-513,0 0-129,0 0 386,0 0 191,0 0-416,0 0-256,0 0-225,0 0-95,0 0-33,0 0-191,20 0-97,-20 0-96,0 0 96,21 0-32,-1 0-32,18 0-96,-17 0 32,39 0-96,-21 0 0,21 0 0,-1 0 32,0 21-32,2-21 0,-3 0-64,3 0-160,18 0 0,-20 20 64,20-20 160,20 0-33,-18 0-31,18 0 64,0 0-64,-20-20 64,21 20-64,-21 0-192,0 0-129,20 0 193,-18 0 0,18 0 96,0-21 96,0 21 32,0 0 96,1 0 256,-1-19 65,0 19-33,-20 0-192,-20 0-64,2 0-160,-21 0-128,-22 0-128,3 0-577,-21 0-1089,0 0-1345</inkml:trace>
  <inkml:trace contextRef="#ctx0" brushRef="#br1" timeOffset="84703.8447">21537 3298 4163,'0'-20'7720,"20"1"-7560,-20 19 1826,0-20-193,0 0-1216,0 20-385,0-20 0,0 20 33,-20-21-129,0 21-160,20 0-97,-39 0 1,-1 0 64,1 21 0,-1-1 32,20 20 32,-19-21 0,19 21 32,0 0-32,20 0 0,0-1 0,20-19 0,19 20 0,-19-20 32,40-1 64,-21-19 32,1 0 64,-1-19-64,1-1-128,1-20 0,-23 20 32,3-19 0,-1-1 32,-20 0 0,0 0 32,-20 1-32,20 19 96,-21 0-63,3 20 63,18 0-96,-20 0-128,20 20 64,0 0 64,0 19 64,0 1 32,38 0 0,-17 0-32,19-1-32,-1-19-32,1 20-64,-20-20-64,0 19-288,-1-18-385,1-21-833,-20 0-1505,0 0-4035</inkml:trace>
  <inkml:trace contextRef="#ctx0" brushRef="#br1" timeOffset="85085.8664">22133 3338 11530,'-19'-20'417,"19"20"576,0 0 1153,-20 0-897,20 0-416,0 0-321,20 0-127,-1 0-1,1 0-128,20 0 65,-20 0-386,19 0 130,1 0-1,-1 0-128,1 0-1,1 0-127,-23 0-160,2 0 0,1 0-225,-21 0-192,0 0-416,0 0-1249,0 0-1858</inkml:trace>
  <inkml:trace contextRef="#ctx0" brushRef="#br1" timeOffset="85366.8827">22193 3517 8295,'0'0'1442,"0"0"-1442,0 0 2402,0 0-448,20 0-1089,-1 19-289,21-19-31,0 0-65,-21 0-256,21 0-192,1 0-32,-3 0-224,-17 0-545,-1 0-832,-20 0-1570,0 0-2947</inkml:trace>
  <inkml:trace contextRef="#ctx0" brushRef="#br1" timeOffset="86232.9319">23066 3457 8712,'0'-20'801,"-20"20"31,20-20 1507,0 20-1507,-19-19-640,-1 19-224,0 0-32,-20 0 32,1 19 64,19-19-32,-21 20 96,23 0-128,-2 20 32,-1-20 32,21 19-64,0-18 32,21 18-32,-1-19 0,-2-1 32,23 2 64,-1-1 1,-1-20 127,-19 19 32,0-19 0,19-19-32,-39 19 97,20-20-33,0-20-128,-20 20 0,0-19-32,0-2 32,0 2 161,0 19 95,0 0 0,0 0-31,-20 0-65,20 1-64,0 19-192,-20 0-192,20 19 0,0 1 160,20 0 32,-20 20 64,20-20 0,-20 19 0,20-18 0,0 18-32,19 0-32,-19-18 32,0-1-224,19 19-448,-19-39-449,-20 20-737,21-20-1153,-21 0-1761</inkml:trace>
  <inkml:trace contextRef="#ctx0" brushRef="#br1" timeOffset="86477.9457">23325 3517 10730,'0'0'768,"0"0"-223,18 0 1601,-18 0-865,0 0-704,21-20 31,-1 20-95,20 0-289,-1 0-64,-19 0-160,40 0 0,-21 0-544,-19 0-738,21 0-832,-23 0-1537,-18 0-2243</inkml:trace>
  <inkml:trace contextRef="#ctx0" brushRef="#br1" timeOffset="86701.959">23483 3338 7334,'0'0'481,"0"0"1441,0 20 256,20-20-737,-20 20-480,20 0-224,-20 19-225,0-19-223,20 20-161,-20-20-32,0 19-64,19 1-417,-19-20-608,0 0-480,20-1-1250,-20 2-2273</inkml:trace>
  <inkml:trace contextRef="#ctx0" brushRef="#br1" timeOffset="86998.9759">23860 3239 9577,'20'0'-97,"-20"0"450,0 0 1953,0 20-1057,0-1-352,0 21 160,0 0-288,20 19-289,-20-19-320,0 20-32,20 0-95,-20-21-226,0 21-607,20-21-450,-20 1-287,0-20-385,0 0-1185,0 0-3523</inkml:trace>
  <inkml:trace contextRef="#ctx0" brushRef="#br0" timeOffset="88245.0471">24178 3318 9513,'-21'0'832,"21"0"610,-18 0 383,18 0-1344,0 0-129,18 20 65,-18 0 287,41 0 1,-1 19 32,-1 1-129,40 20-159,-19 0-225,40-1-160,-21 20-96,20-19-96,-20 0-321,20-1 129,-38 1-64,-3-20-129,-37-21-288,19 1-576,-40 1-449,0-21-2754</inkml:trace>
  <inkml:trace contextRef="#ctx0" brushRef="#br0" timeOffset="88578.0661">24912 3417 13708,'41'-19'-32,"-41"19"32,0 0 1089,0 19-320,-20-19-545,-1 20 321,-19 20 320,1 0-32,-1 20-161,-19-1-191,-20 20-257,19 21-64,-19-21-160,20 1-32,-2 0-192,21-21-225,21-19-351,-1-1-257,20 1-1250,-20-20-3490</inkml:trace>
  <inkml:trace contextRef="#ctx0" brushRef="#br0" timeOffset="100695.7594">6787 4590 384,'0'0'1890,"0"0"-97,-20 0-191,20 0-545,0 0-224,0 0 96,0 0-353,0 0-288,0 0-63,0 0-33,0-20 128,0 20 96,0 0 97,0 0 63,0 0-63,0 0 96,0 0-129,0 0-32,0 0-159,0-20-1,0 20-64,0 0 32,0 0-95,0 0-65,0-20 32,-18 20-32,18 0-64,0 0 128,0 0-64,-21-20-32,21 20 0,-20 0-32,20 0-32,-20 0-32,0 0 32,20 0-32,-19 0 0,-1 0 0,0 0 0,20 0 0,-20 20-64,0-20 96,1 0-96,-1 20 64,0-20 32,0 20-64,0-20 0,1 20 32,-1-20 32,20 19 0,-20-19 0,0 21 0,-1-2 0,3-19-32,18 20 32,-20-20-64,20 20 64,-21-1-64,21-19 64,-20 21 32,0-1-32,20-1 0,-18 2 0,18-2 0,-21 2-32,21-1 32,-20-1 0,20 1-32,-20 0 32,20 0 0,0 0 0,0 0 0,0-1 64,0 1-225,-20 0 129,20-20 32,0 20 0,0 0 0,0 0-32,0 0 64,0-1 0,20 2-32,-20-2 0,0 1 0,20 1 0,-20-2 33,0 1-1,20 0-32,1-1 32,-21 2-32,18-21 32,2 20 0,0-1 0,21-19 0,-23 20 0,3-20 0,19 19-32,-20-19 0,-1 0 0,1 21 64,0-21-128,0 0 64,0 20-32,19-20-128,-19 0 96,0 0-1,19-20 1,-19 20-64,0 0 32,0-21 96,1 21 0,-3 0 0,2-19 32,1 19-32,-1-20-32,0 20 32,-2-19 96,3-1-64,-1 20 96,0-21 1,0 2-65,-1-1 0,-19 0 32,20 1 0,-20-2 0,0 1-32,20 1 160,-20-21 0,0 20-63,0 0-97,0-20 64,0 20-96,0-19 0,0-21-256,0 20 608,-20 1-160,0-1-64,20 0 97,-19 20-33,-21-20-32,20 20-64,-1 0-96,3 1-64,-22 19-609,19 0-512,-17 0-704,17 0-1667,1 0-3522</inkml:trace>
  <inkml:trace contextRef="#ctx0" brushRef="#br0" timeOffset="102252.8484">6370 5643 6213,'0'0'129,"0"-20"543,0 20 1666,21 0-320,-21 0-961,0-20-96,0 20 128,0 0-224,0 0-224,-21 0-225,21 0-160,0 20-224,-18-20-96,18 0-32,-41 20 32,21 0 32,-18 20 0,-3-20 32,1 40 0,-19-21 32,19 0 0,-19 21 0,-20-20-32,18 20 0,2-21 32,-1 21 0,1-1 0,19-19-32,1 1 0,-1-2 0,1 0 32,19-18-64,20-1 32,-20-1-96,20-19-192,0 0-225,0 0-127,0 0-33,-21 0-480,21 0-1345,0 0-1730</inkml:trace>
  <inkml:trace contextRef="#ctx0" brushRef="#br0" timeOffset="102836.8819">6073 5663 6694,'0'0'865,"0"0"640,0 0 65,0 0-770,0 0-95,0 0 224,20 0-224,0 0-193,19 0-224,-19-20 1,20 0-193,19 20-32,-19-20-64,1 20 0,-23-19-32,3 19 0,-1 0-64,0 0-65,-20 0 1,20 0 64,-20 19 32,0 1 96,-20 0 64,20 21-32,0-2 32,-20-20-64,20 22-64,20-2-608,-20 0-2948</inkml:trace>
  <inkml:trace contextRef="#ctx0" brushRef="#br0" timeOffset="106090.0679">4724 6478 7014,'-20'-40'545,"20"40"960,0-20 641,0 20-352,0-20-353,0 20-448,0 0-128,0-19-128,0 19-257,0 0-160,0 19-448,0-19 96,0 20 288,20 20-31,-20 0-129,0 19 32,18 2 64,-18-23-96,0 23-32,0-22 0,0 1-32,0 0-32,0-1-32,0 1-128,21-20-192,-21 0-417,0-1-480,0-19-673,20 20-1377,-20-20-2979</inkml:trace>
  <inkml:trace contextRef="#ctx0" brushRef="#br0" timeOffset="106545.0937">4882 6855 7302,'0'0'353,"0"20"255,20-20 1314,0 0-545,-1 0-832,1 0-97,0 0-95,0-20-65,1 20 128,-3 0-95,2-19-65,0 19 32,-20 0 0,21-20-63,-21 20-1,0-20 96,0 0-64,0 20 1,-21-20-65,21 0-32,-20 20-64,20-19 64,-20 19-64,2 0-160,18 0-64,-21 19-32,1-19 128,0 40 0,0-20 96,20 0-32,0 0-64,0-1 128,0 1 0,20 0 0,-20 0 0,20-20-96,21 20-32,-23 0-416,2-20-257,21 0-736,-21 0-1762,19 0-2819</inkml:trace>
  <inkml:trace contextRef="#ctx0" brushRef="#br0" timeOffset="107071.1241">5338 6816 11883,'0'0'320,"0"-20"-64,-19 20 417,-1 0-257,20 0-384,-20 20-96,0 0 64,0-1 96,20 1-32,0 0-32,0 0 1,0 0-1,20 0-32,0-20-129,0 19 65,0-19 64,-1 0 32,21 0-64,-20-19-32,-20 19 64,20-20 0,-20 0 0,0 0-128,0 0-32,0 0-288,-20 1-257,20-1 353,-20 20 256,0 0 160,20 0-96,0 20-33,0-20 1,0 19 64,20 1-96,0 0-96,0-20 128,1 20 32,-3 0 32,2-20 32,1 0 96,-21 0 257,0 0 127,0 0-31,0 0-225,0-20-96,0 0 0,-21 0-64,21 0 64,0 1-160,0-1 0,0 0 96,0 20-32,21-20-32,-1 20-64,0-20-64,-20 20-512,18 0-962,3 0-1537,-21 0-4644</inkml:trace>
  <inkml:trace contextRef="#ctx0" brushRef="#br0" timeOffset="107482.1475">5676 6836 9256,'-20'39'96,"20"1"-128,0-20 769,0 0 128,0-1-545,0-19-192,0 0 545,0 20 128,20-40 31,-20 20-415,0-19-257,0-1-96,20 0 0,-20 0-64,0-20-32,20 21-96,-20-1-32,20 0 128,-20 0 64,19 20 128,1 0 96,-20 0-64,20 0 97,-20 0 95,20 20 0,0 0-255,-20 0-65,0-1 96,19 1-128,-19 0-160,0 0-225,0 0-31,0-20-161,20 20-640,-20-20-1697,0 19-3492</inkml:trace>
  <inkml:trace contextRef="#ctx0" brushRef="#br0" timeOffset="107713.1607">5973 6836 8872,'0'0'1858,"21"19"-1858,-21 1 576,0-20 1058,0 20-1218,0 0-384,20 0-128,-20 0-352,0-20-673,0 19-1410,20-19-2177</inkml:trace>
  <inkml:trace contextRef="#ctx0" brushRef="#br0" timeOffset="107872.1699">5973 6677 11530,'0'0'1218,"0"-21"-1923,0 21 641,0 0 0,21 0-2819,-21 0-6148</inkml:trace>
  <inkml:trace contextRef="#ctx0" brushRef="#br0" timeOffset="108586.2107">6113 6994 11659,'0'0'320,"0"0"-672,0 0 1409,0-20-417,0 1-896,0 19-225,20-20 193,-20 0-577,0 0 129,0 20 383,0-20 257,19 20 64,-19 0 288,0 0 417,0 0 32,20 20-353,-20-20-256,20 20-192,-20 0 0,20 0-256,0-20-353,1 19-704,-21-19 31,18 0 738,2 0 351,0 0 97,1-19 224,17-1 449,-17 0 1088,-21 0 161,20 0-33,-20 0-800,0 20-320,-20 0-225,-1 0-352,3 0-32,-2 20 64,-1 0-96,1 0 0,20 0 96,0 0-128,0-1-32,0 1 0,20-20-193,1 20 1,17-20 192,-17 0 224,-1 0-64,0-20 32,0 20 0,-20-20 96,0 1 33,0-1-97,0 20-32,0-20-128,0 0-32,0 20 0,0 0-1,-20 0-63,20 20 96,0 0 128,0 0 64,0 19 33,20 1-1,-20 0-64,0 0 0,0 0-96,19-1-64,-19-19 64,0 0 32,-19 19 416,-1-19 321,0-20 96,0 20-64,-19-20-225,-2 0-224,1 0 1,-19 0-225,19 0-96,-19-20-160,19 20-577,1-20-608,-1 20-1794,19 0-5637</inkml:trace>
  <inkml:trace contextRef="#ctx0" brushRef="#br0" timeOffset="109163.2437">6986 7093 5701,'0'0'1665,"0"0"321,0 0 321,0-19-738,0-1-544,0 0-256,0-20-97,0 1 289,-20 19-544,20 0-225,0 0-96,20 0-32,-20 0-96,0 1-96,20 19 0,0 0-32,0 0 63,19 0-63,-19 0-32,21 0-288,-21 0-449,18 0-513,-17 19-1729,-1-19-3363</inkml:trace>
  <inkml:trace contextRef="#ctx0" brushRef="#br0" timeOffset="109531.2647">7364 6895 9961,'-20'0'0,"0"0"288,-21 20 1506,23-20-865,18 40-769,-20-21-96,20 1 96,0 20 0,0-20 32,20 0-224,19-20 32,-19 19 32,20-19 65,-21-19 63,21 19 0,-20-20 0,-20 0 0,20 0 128,-20 0 33,0 0-193,0 20 224,-20-19-31,20 19-129,0 0-64,0 0-96,-20 0-32,20 19 96,0 1 64,20 0 32,-20 0-96,20-20 32,-1 20-320,1 0-288,20-20-545,-19 19-1249,-3-19-3203</inkml:trace>
  <inkml:trace contextRef="#ctx0" brushRef="#br0" timeOffset="109726.2759">7542 6915 4035,'21'0'7335,"-21"0"-7271,38 0 2050,-18 0 128,1 0-864,-1 0-866,19 0-223,-19 0-129,0 0-96,0 0-192,-1 0-801,-19 0-1377,0 0-2467,0 0-5283</inkml:trace>
  <inkml:trace contextRef="#ctx0" brushRef="#br0" timeOffset="109971.2899">7662 6637 9384,'0'19'1570,"18"2"-1122,-18-2 1154,21 21 95,-21 0-736,0 0-512,0-1-33,0 21-224,0-20-128,0 19-64,0-19-32,0-20-192,0 20-513,0-21-576,0 2-352,-21-2-962,21 1-1216</inkml:trace>
  <inkml:trace contextRef="#ctx0" brushRef="#br0" timeOffset="110367.3124">7860 7093 9288,'59'0'417,"-39"-19"768,21 19 1441,-23-20-1184,2 20-962,1-20-224,-21 0-128,0 20-63,0-20-194,0 0-63,0 20 64,-21-19-128,1 19 32,2-20-1,-3 20-63,21 0 32,-40 20 160,40-1 96,-20 1 96,1 0 0,19 0 288,0 20 1,19-21-97,1 2 321,0-2-129,0 2-32,19-2-63,2 1-129,-1-20-224,-1 0 32,1 0-64,-20 0 32,-1 0-256,1 0-1474,-20 0-2722</inkml:trace>
  <inkml:trace contextRef="#ctx0" brushRef="#br0" timeOffset="118206.7609">4763 7292 5124,'0'0'2242,"0"0"-1761,0 0 832,0 0 481,0 0-545,0-20-640,0 20-321,0 0 64,0 0-31,0 0 127,0 0-128,0 0 193,20 0-225,-20 0 0,0 0 1,20 0-97,0 0 0,-1 0-32,1 0-32,0 0-96,0 0 64,19 0-32,1 0-64,1 0 0,-23 0 0,22 0 0,1 0-32,-2 0 32,21 0 32,-21 0-32,1 0 32,19 0-32,-19 0-32,1 0 32,18 0 0,-19 0-32,19 0 64,0 0-64,-19 0 32,19 0 32,-19 0-32,19 20 0,2-20 0,-3 0 0,3 0 0,-2 0-32,-19 20-64,19-20-128,-19 0 32,-1 20-128,22-20-65,-23 0-31,23 20 31,-2-20-63,1 0-32,-1 20-1,20-20 193,-18 0 160,-2 0 160,-1 19-128,3-19 0,18 0-1,-19 20 65,-1-20-64,0 20 0,2-20 128,-2 20-32,20-20 32,-19 0 0,19 20 32,-20-20 0,2 0 1,-2 0 63,-19 0 160,19 0 32,-19 0 33,0 0-129,-1 0-128,-19 0-64,0 0-64,1 0-288,-21 0-1538,0 0-5413</inkml:trace>
  <inkml:trace contextRef="#ctx0" brushRef="#br0" timeOffset="120255.8782">6451 7272 1,'0'0'1664,"0"0"-639,0 0-160,0 0-128,0 0-353,0 0-64,0 0-224,0 0 64,0 0 257,0 0 63,0 0 129,0 0-65,0 0-415,0 0-33,0 0-32,0 0 96,0 0 96,0 0-64,0 0-128,0 0-160,0 0-256,0 0 96,0-19 128,0 19 128,0 0 0,0 0 192,0 0 64,0 0-64,0 0 32,0 0 65,0 19-97,0-19-96,0 0 64,0 0 0,0 0-96,0 0 32,0 0-32,0 0 65,0 20 63,0-20 64,0 0-32,-20 0 0,20 20-31,-20-20 287,0 0-32,20 0 33,-21 0-225,3 0-96,-2 0-64,20 0 33,-21 0-97,1 0 64,0-20 0,2 20-96,-3 0 32,1-20-64,0 20-32,-20-19 64,40 19-32,-19 0 0,-1 0-32,20 0-129,0 0-31,0 0-32,0 0-865,0 0-224,0 0 224,0 0-1794</inkml:trace>
  <inkml:trace contextRef="#ctx0" brushRef="#br0" timeOffset="121755.9637">6093 7213 960,'0'0'833,"0"0"-609,0 0 225,0 0 127,0 0-223,0 0 415,0 0 321,0 0-288,0 0-416,0 0 63,0 0 97,0-20-1,0 20-160,0 0 129,0 0-97,0 0-63,0 0-1,0 0 192,0 0 33,0 0-97,0 0-95,0 0-97,0 0 64,0 0-159,0 0-65,0 0-64,0 0-96,0 0 0,0 0 0,0 0-64,0 20 96,0-20 0,20 20 0,-20-20 0,0 20 0,20-20 0,-20 19 0,0-19 0,19 20 0,-19-20 32,20 20 32,-20-20-32,20 0-64,0 20-64,-20-20-65,20 0-31,1 0-32,-21 0 64,18 20 32,-18-20-289,20 0-479,-20 0-354,20 0 97,-20 0-288,21 0-417,-21 0-288,20 0-639</inkml:trace>
  <inkml:trace contextRef="#ctx0" brushRef="#br0" timeOffset="123329.054">7939 7530 4452,'0'-20'1377,"0"20"32,0 0 1,0 0-578,0 0-351,0 0-353,0 0-64,0 0-64,0-19 32,0 19 64,0 0 289,0 0 159,0 0-127,0 0-1,0 0 0,20 0 65,-20 0-97,21 0-128,-3 0-128,2 0-31,1 0-97,-1 0-32,18 19 0,-17-19-97,19 0-447,-20 0-417,-1 0-513,1 0-640,0 20-896</inkml:trace>
  <inkml:trace contextRef="#ctx0" brushRef="#br0" timeOffset="125947.2036">6133 7173 1249,'0'0'1121,"0"0"-96,-20 0 32,20 0-224,0 0-513,0 0-256,0 0 288,20 0-31,-20 0 127,0 0-96,0 0 321,0 0 288,0 0-257,0 0-447,0 0-193,0 0-160,0 0 96,0 0-32,0 20 32,0-20 0,0 0 0,0 20 0,0-20-32,19 20 64,-19-20 0,0 20 32,20-20-64,-20 0-32,20 19 32,-20-19 32,20 20-64,-20-20 0,20 0-128,1 0-129,-21 20 129,18-20 128,-18 0-64,0 0 96,20 0-96,-20 20 128,0-20 0,20 0-96,-20 0-192,21 0-129,-1 0-319,-2 0-193,-18 0 544,21 0 97,-1 0-96,-20 0 128,20 0-1,-20 0 65,0 0 64,20 0-769,-20 0-3233</inkml:trace>
  <inkml:trace contextRef="#ctx0" brushRef="#br2" timeOffset="136297.7958">6947 4013 6790,'0'0'769,"19"-19"31,-19 19 642,0 0 287,0 0-672,0 0-384,0 0 256,0 0-64,0 0-225,0 0-191,0 0-225,0 0-128,0 0-64,0 0-64,0 0-32,0 0 0,0 0 0,0 0 32,0 19 0,20 1 32,-20 1 32,0-2 0,0 1 0,0 19-32,0-18 64,0-2-32,0 21-32,0-20 64,0 20-32,0 0-32,0 0 0,20-21 32,-20 21 32,0 0-64,0-1 64,0 1-32,0-20 0,0 20-32,20 0 64,-20-1-64,0-19 96,0 20 33,0-1 127,0 1 0,0 1-32,0-2 65,0-19-97,0 20 0,0-20 64,0 19-320,0-19 96,0 0 0,0 0-64,0 20 64,20-21 64,-20 2-96,0 18 128,20-18-160,-20 18 64,0-19-32,0 20 0,19-20-32,-19-1 64,0 20-32,0-18 64,0 19-128,0-21 128,0 21-96,20-20 64,-20 0 33,0 0-162,0 0 258,0-1-193,0 21 64,-20-20-32,20 1 0,0-2 64,0 20-96,0-19 128,0 21-32,-19-22-192,19 1 192,0-1-96,0 2 32,0-21-64,0 20 128,0-1 0,19-19-128,-19 20 32,0-20 32,0 0 32,0 20-32,0-20-32,0 0 96,0 0 0,0 0-96,0 0 32,0 0 0,0 0 0,0 0 32,0 0-64,0 20-32,0-20 128,0 0-64,0 0-32,0 0-32,0 0 0,0 0 64,0 0 0,0 0-32,0 0 0,20 0 32,-20 0 32,20 0 64,-20 0-160,21 0 32,-1 0 32,-20 0-129,18 0 65,2 0 64,-20 0 64,21 0-32,19 0-64,-22 0 161,3 0-226,-1 0 65,20 0 0,-21 0 32,1 0-32,0 0-128,20 0-64,-21 0-32,1 0 128,0 0-33,0 0 33,1 0-64,-3 0 160,2 0-32,-20 0 64,20 0-64,1 0 64,-21-20 0,0 20-32,20 0-32,-20 0 64,0 0 0,18 0 32,-18 0 32,0 0 0,0 0 0,0 0-32,0-20 64,0 20 96,0 0-160,0 0-96,0 0 32,0 0 32,0 0-128,0 0 64,0 0 32,0 0 32,0 0-64,0 0 32,0 0 64,0 0-32,0 0 0,21 0 0,-21 0 32,0 0-64,0 0 96,0 0-64,0 0 0,0 0 32,0 0 32,0 0-64,0 0 0,20 0 289,-20 0-65,20 0 0,0 0 96,19 20 1,-19-20-129,20 0-128,-1 0-128,1 0 128,19 0-96,-18 0 64,-1 0-96,-1 0 96,1 20-64,-1-20 96,21 0-64,-21 20-32,21-20 0,-1 0 96,-18 20-64,17-20-32,-17 0 64,18 19-32,-19-19-64,19 20 32,1-20 128,-21 0-128,22 20 64,-23-20-64,23 0-32,-22 20-64,1-20-129,0 0-31,-1 0 96,-19 20 0,20-20 32,-21 0 63,1 0-95,20 0 160,-19 20 0,-3-20-32,23 0 64,-21 0 0,0 0-64,19 0 96,-19 0 0,20-20-32,-1 20 32,-19 0-32,20-20 0,-1 20 0,1 0 32,1-20 0,-3 20-32,-17-20 96,19 20-64,-1-20-128,1 20 96,-1 0 0,1-19 64,0 19-160,-1-20 64,1 20 64,-19 0-96,17 0 0,3-20 96,-3 20-64,3 0-96,-1 0-128,-1 0 128,1-20-32,0 20-97,19 0 129,-18-20 64,-3 20 32,23 0 32,-22-20 32,1 20-96,-1 0-224,1-19 224,-20 19-193,19 0-479,-19 0 63,20 0-32,-20 0 97,19 0 127,-19 0 193,1 0 288,-21 0 128,20 0-32,-2 0 97,-18 0-1,20 0 32,1 0-160,-21 0-64,20 0 32,-20 0-32,20 0 32,-20 0 0,0 0-32,0 0 64,0 0-32,0-20 64,0 20-64,0-21-32,0 2-32,-20-1 32,20 1 0,0-22-96,0 2-192,0-21-64,0 0-1,0 1-31,20-1 224,-20-19 96,19 0 0,-19-1 96,0 20 256,0 0-192,0 1-32,0-1 32,0-19 256,0 19-191,0-19 287,0 19-416,0-20-32,0 21-96,20-21 0,-20 1 0,0 19 64,20 20 352,-20 0 193,0 1 127,0 19-127,0 0-33,0 20-31,0-20-417,0 20-32,0-20-64,0 20-65,0 0-63,20-19 32,-20 19 0,0-21 96,0 21 32,0-19 0,0 19 32,0-20 64,-20 20-64,0 0 0,0 0 0,1-20 0,-1 20 0,-21 0-32,3 0 0,-3-19 32,1 19 0,1 0 0,-21 0 32,1-21-64,-20 21 0,18 0 64,3 0 32,-1 0 128,-2 0 64,2 0 33,19 0-65,-19 0-160,-1 0 0,21 0-64,-22 0 32,23 0 64,-23 0 64,22 0-64,-21 0-32,21 0 32,-21 21-96,1-21 0,-20 0 0,18 0 0,-18 0 0,0 0-32,-2 0 32,2 0 32,-20-21-32,20 21 0,0 0-32,0 0 64,-2-20 0,22 20 32,-20 0-31,19 0-33,-19-19 0,20 19 0,19 0 64,-19-20-64,-2 20 0,2 0 32,-1 0 0,21 0 64,-21 0 32,1 0 32,18 0-64,3 0 0,-3 0-64,-18 20 32,19-20-64,1 0 32,-21 0-64,20 0 32,-19 19 0,18-19 0,-18 0 32,1 20 96,17-20 33,-18 21-161,-1-21 0,1 19 0,-2-19 0,3 20 64,17-20-32,3 0-32,17 20 32,-19-20-64,21 0 0,-1 0-161,0 19-95,0-19-160,20 0-257,0 0-128,0 0-32,0 21-352,0-21-608,0 0-1090</inkml:trace>
  <inkml:trace contextRef="#ctx0" brushRef="#br2" timeOffset="156018.9233">7225 6260 1249,'0'0'1601,"0"0"1,20 0-353,-20 0-160,0 0-96,20 0-288,-20 0-225,18 0-256,3 0 64,-1 0-127,0 0-1,0 0 96,-1 0-32,21 0-64,0 0-31,-1 0-97,1-21 0,-1 21 0,22 0 32,-23 0 160,3 0-32,18 0-32,-19 0 128,20 0 33,-1 0-33,0-20 32,2 20-31,-2 0-161,1 0-32,19-19 128,-20 19-32,20-21-192,-18 21 64,-3 0-96,22 0-64,-20 0 64,-1 0-96,1 0-96,19 0 160,-20 21-64,22-21 64,-2 0 32,0 0 64,0 0 0,20 0-32,-20 0-32,22 0 96,-2 0-64,1 0 0,-1-21-32,0 21 64,0 0-64,1 0-449,-21 0-95,0 21 319,0-21-543,1 19-1,-21-19 64,20 20-128,-18-20-64,18 21 33,-20-21 127,1 0 577,-1 0 224,-19 0-224,-1 0 224,-19 0-129,21 0-3426</inkml:trace>
  <inkml:trace contextRef="#ctx0" brushRef="#br2" timeOffset="164349.4002">1250 4272 4932,'0'0'449,"20"0"-385,-20 0 384,0-20 801,0 20-128,0 0-416,0 0-128,0 0 127,0-20-127,0 20-385,0 0-192,-20 0-64,-1 0 32,-19 0-224,1 0 127,-1 20 129,-19-20-96,19 0 64,-19 20-32,-2-20 64,3 19 64,-3-19 0,2 21-32,19-21 0,1 0 1,-1 19-66,1 2 98,19-21-33,0 19 32,0 1 64,-1 0 128,21 0 32,0 0 33,0 19 31,21 1 0,-21 0-96,20-1-95,-20 21-65,0 0-32,0 19-32,0-19 64,-20 20-192,-1-1 96,3-19 64,18 19-32,-20-19 32,-1-1-32,21 1 160,0-21-128,0 2 192,21-2 193,-21-19 63,20 0-31,19 0-97,-19 0-160,20-20-160,-1 20-96,1-20-704,19 0-1731,-19 0-3843</inkml:trace>
  <inkml:trace contextRef="#ctx0" brushRef="#br2" timeOffset="165503.4661">2778 5584 4708,'0'0'769,"-20"0"416,20 0 192,0 0 257,0 0-193,0 0-448,0 0-288,0 0-385,0 0 128,20 0 257,-1 0-128,21 0-385,0 0-32,19 19-160,2-19 32,-2 0-32,0 0-32,21 0-32,-41 0-192,21 20-449,-21-20-833,2 0-1280,-21 20-962</inkml:trace>
  <inkml:trace contextRef="#ctx0" brushRef="#br2" timeOffset="166009.4952">4763 5584 7046,'-21'19'3363,"21"-19"-4195,21 0 896,-21 0 993,20 0 192,20 0-737,-1 0-255,1 0-33,19 0-32,-19 0 192,19 0-288,-18 20-256,-3-20-993,3 0-1473,-21 0-2051</inkml:trace>
  <inkml:trace contextRef="#ctx0" brushRef="#br2" timeOffset="169189.6771">12803 5643 928,'0'0'5029,"0"0"-4933,0 0 225,0 0 1248,0 0-256,20 0-608,-20 0-161,20 0 65,-20 0 0,20 0-129,-1 0-32,21 0 33,-20-20-33,0 20-159,19 0-1,-19 0-64,21 0-64,-23 0 64,2-20-95,21 20 31,-21 0-64,19 0-32,1 0 64,-20 0-32,19 0-64,1 0 32,-1 0 0,1 0-32,1 0 64,17 0 0,-17 0 1,-3 0 31,23 0-128,-22 0 32,21 0 0,-21 0-32,21 0 0,-1 0 0,-18-19 0,18 19-32,1 0 32,-1 0 0,0 0-32,-19 0 32,19 0 0,-19 0-64,1 19 32,18-19 0,-19 0-32,-1 0-33,1 0 33,0 0 64,-1 0 0,21 0 32,-21 0-32,2 0 0,-3 0 0,3-19 0,-1 19-32,-1 0 32,1 0-32,-1 0-32,1 0-96,0 0-64,-1 0-64,22 0-1,-23 0 65,3 0 0,18 0 128,-19 0 32,-20 0 0,19 0 64,1 0-32,0 0 0,-1 0 64,1 0-64,19 0 64,2 0-32,-2 0 32,0 0-32,-19 0 0,19 0 0,-19 0 0,19 0-32,2-20 64,-3 20-32,3 0 0,18 0 0,-20 0 64,1 0-64,-1 0 0,2 0 0,-22 0 0,21 0 0,-21 0 0,21 0-64,-1 0 64,-19 0 0,19 0-32,2 0 32,-2 0 32,0 0-32,1 0 0,-1 0 0,1 0-64,-1 0-64,0 0 128,2 0 32,-2-20-32,1 20 96,19 0 96,-20 0-32,2 0 64,18-20 32,-20 20-191,1 0-65,-1 0-33,1 0 33,-21 0-96,22-20-128,-2 20 64,-1 0-64,3 0 0,-2 0 128,20 0 96,-19 0 32,-1 0 0,22 0 256,-2 0 192,-20 20 1,20-20-129,2 0-128,-2 0-64,0 0-95,-20 0-1,21 0-64,-1 0 32,-20 0 0,22 0 96,-22 0 0,0 0 64,1 0 128,-1 0-95,1 0-33,-21 0-64,2 0 0,-3 0 0,3 20-64,-21-20-96,0 0 0,-20 0 32,0 0-608,0 0-1282,-20 0-609,0 0-3106</inkml:trace>
  <inkml:trace contextRef="#ctx0" brushRef="#br2" timeOffset="172436.8628">11592 2286 8488,'-59'-21'-225,"19"21"33,20 21 96,-19 17 288,19-17 0,-21-2-160,3 21 257,17 0 287,1 19 129,20 1-193,0-1-159,20 1-129,19-21-128,1 2 32,1-2-32,18-20 225,0 2 351,1-21 33,-1 0-129,1-21-255,-21 2-65,1-20 0,-1 19-64,-19-20-31,-20-19-33,0 18-32,-20 2-64,2-21-32,-23 21-192,1-21 63,-19 20 33,0 21 128,19-2 0,-19 21 0,19 0 1,20 21-98,-1-2 1,3 21-32,18 0 96,18-1 0,23-19 128,-1 20-128,19 0-256,0-1-128,1-18-449,-1-2-704,-19 1-1378,-1-20-3331</inkml:trace>
  <inkml:trace contextRef="#ctx0" brushRef="#br2" timeOffset="172883.8883">12068 2801 9128,'-19'0'-32,"-1"19"-128,0-19 416,0 21-96,0-1-160,20 0-32,-21 0 32,42 0 257,-21-20 223,40 19 289,-20-19-65,19 0-127,1-19-225,-20 19-95,19-20 127,-19 0 321,-20 0 191,0 0-95,0-1-256,0 21-353,-20-19-320,1 19-161,-1 0-575,0 0-706,20 0-1120,-20 19-1250</inkml:trace>
  <inkml:trace contextRef="#ctx0" brushRef="#br2" timeOffset="173048.8978">12426 2881 2274,'20'20'7687,"-20"0"-7399,-20-1 1025,0 1-640,0 0-673,0 0-384,1 20-1186,-21-21 33,19 1 127,21-20-2369</inkml:trace>
  <inkml:trace contextRef="#ctx0" brushRef="#br2" timeOffset="173524.9239">12823 2444 10730,'-40'-20'-64,"1"20"-32,19 20 160,-21 0 32,3-1-96,17 41 0,21-1 96,0 1-96,0-20-32,21 20 64,17-2-64,3-37-128,-3 19 96,23-20 160,-21-20 320,19 0 225,-19 0 352,19-20 96,-18-20-129,-23 19-383,2-17-193,1-2-288,-42-20-96,1 21-288,2-21 192,-23 20 0,-18 20 96,19 0 96,-19 0 96,-1 20 0,19 0-95,23 20-97,-2-20-32,-1 20 64,21 20 96,21-1 32,17 2 0,23-22-32,-2 21-64,-19-21-192,19 2-256,1-1-321,-1-20-1025,-18 20-3074</inkml:trace>
  <inkml:trace contextRef="#ctx0" brushRef="#br2" timeOffset="173661.9329">13398 2742 11594,'20'59'449,"0"-40"768,-20 22 192,21-1-1120,-21-1-1539,0 1-10729</inkml:trace>
  <inkml:trace contextRef="#ctx0" brushRef="#br3" timeOffset="182350.4293">2163 3914 5669,'0'-20'1730,"0"1"31,0-2-95,0 21-65,0 0-576,0 0-192,0-19-160,0 19-161,0 0-288,0 0-480,0 19-64,0 2 256,20-2 32,-20 41 64,0-20-32,18 39 32,-18-20 32,0 21-64,0-1 32,0 1 0,21 0-32,-21 19 0,20-19 32,-20-2-32,20 22 0,-20-20 0,20 19 0,-20-19 0,19 0-64,-19 19 96,0-19 0,20 19-32,-20-20 64,0 1-32,0-1 64,0-19-32,0 20-32,20-41 32,-20 21-64,0-21 0,20-19-32,-20 20 32,20-20-32,-1-1 96,1 1-32,-20-20 96,20 20 33,0-20-97,-20 0-64,21 20 64,-3-20-32,2 0 0,21 0-32,-21 0-32,19 0 0,1 0-64,-1 0 64,1-20 32,0 20-64,-1-20 64,21 0 0,-21 20-33,22-19 33,-2 19-32,20-20 32,1 20-64,-1 0 64,0 0-32,0-20 0,21 20 0,-21 0-128,1 0 64,-1 0 64,21 0 32,-21 20 0,20-20 0,0 0 0,-20 0 0,20 0 0,1 0 0,-1 20 0,2-20 32,-22 19-32,20 1-32,0-20 32,0 20 0,1 0 32,-1-20 0,0 20-32,0-20 32,1 20 0,-1 0 0,20-20 0,-20 19-32,1 2 64,19-21-32,-20 19-32,21-19 0,-3 20 0,3-20 32,-1 21 0,0-21 0,1 19 32,18-19 1,-19 0-1,1 20-32,-1-20 0,19 0-32,1 20 64,-19-20-128,19 0 128,-21 0-64,42 0 32,-41 0-32,19 0 0,2 0 32,-1 19-32,-1-19 0,-18 0 0,19 0 32,-1 0 0,-18 0-32,19 0 0,-20 0 0,19 0 0,2 0 64,-21 0-32,19 0-32,2 0-64,-21 0 128,19 0-64,-18 0 0,-21 0 32,0-19-32,0 19 64,-20 0 32,2 0 32,-22 0-128,1-20 0,-21 20 32,22 0-32,-43 0-32,22-20-160,-19 1 96,-21 19-32,20-21 192,-20 1 96,-20 1-128,20-21-32,-21 20-32,21-20 64,-20 0 32,20 1-64,0-21-96,0 1 0,0-1 0,0 1 32,0-21 32,0-20 32,0 21 0,20-20 32,1 0 32,-21 19-32,20-19 64,-2 19-32,3-19-64,-1 19-224,0 0 608,0 1-416,-1-1 0,21 1 64,-20-1-64,0 1 32,-1 20-32,1-21 64,0 40-32,0-20 0,-20 20 64,0 21-32,-20-21 0,20 21-64,-20-2-64,0 21-96,1-20-64,-1 20-33,0 0 97,-20-19 160,1 19 32,-1 0 32,1 0 128,-22 0 97,-18 19-129,20-19-64,-21 0 32,-20 20-96,21-20-32,-20 21 32,0-2-32,-20-19-64,19 20 32,-19-20 64,-19 0 0,19 0 32,-21 0-32,2 0 32,-1 0 32,-20 20-32,0-20-32,1 0 32,-2 0 0,2 0 0,-2 0 32,2 0-32,-2 0-32,2 0 0,-20 0 0,18 0-32,-18 0 64,20 0-64,-2 0 64,-18 0-32,20 0 0,-2-20 0,2 20 64,-2 0-32,-18 0-32,20-20 32,-22 20-64,22 0 96,-21 0-64,20 0 32,1 0-32,-2 0 0,22 0-32,-22 0 32,22 0 0,-21 0 0,21 0 32,-22 0 32,2 0 64,18 0 225,-18 0-33,19 0-160,-1 0-64,21 0 32,-19 0-32,-2 0-128,2 20 64,19-20-32,20 0-32,-1 20-32,1-20-64,19 0-160,1 0-385,-1 19-127,1-19-386,19 21-1952,1-2-5767</inkml:trace>
  <inkml:trace contextRef="#ctx0" brushRef="#br3" timeOffset="183655.5043">12645 6040 7206,'18'-19'769,"-18"19"-481,-18-20 1698,-3 20-1473,1-20 159,0 20-255,-19 0-417,-1 0-64,0 0 160,1 20-32,-1 19-64,20-19 0,-19 20-32,39 0-32,0-20-64,20 20 32,19-1-33,1-18 65,-1-2 64,21 21 96,-21-21 1,1 2-97,1-1 96,-23-20 128,-18 19 513,0 1 480,-18 0-160,-23 0-545,1-20-288,1 20-128,-1 0-128,20-20-480,-19 19-1058,19-19-1184,0 0-1154</inkml:trace>
  <inkml:trace contextRef="#ctx0" brushRef="#br3" timeOffset="183827.5143">12762 6338 3651,'41'41'5413,"-41"-22"-5189,20 1 225,0 0 255,-20 20-575,20-20-514,-1-1-864,1 1-128,0 0 127,0-20-703,-20 0-2371</inkml:trace>
  <inkml:trace contextRef="#ctx0" brushRef="#br3" timeOffset="183958.5213">12863 6080 256,'0'0'8712,"0"-20"-11755,19 20 737,1 20-1153</inkml:trace>
  <inkml:trace contextRef="#ctx0" brushRef="#br3" timeOffset="184340.5437">13041 6498 2338,'0'0'2274,"0"0"-1345,0 0 1569,21-20-1569,-21 0-737,0-20-192,0 20 0,18-19-64,-18 18 192,20 2 321,-20-1-193,21 20-96,-21 20 224,20-20 97,0 40-129,-20-20-31,18 19-321,-18-19 96,0 0-96,21 0 0,-1 0 0,-20-20 224,20 0 0,-20 0 96,20-20-160,-20 0-95,0 0 31,0 20 192,19-20 256,-19 20-480,0-20-96,20 20-192,-20 0 64,0 20 64,20-20 0,-20 20 0,20 0-321,0 0-736,-20 0-704,19-20-1635</inkml:trace>
  <inkml:trace contextRef="#ctx0" brushRef="#br3" timeOffset="184701.5642">13497 6398 10441,'0'0'-608,"-20"0"480,20 0 256,0 20 0,0 0-64,0 0 32,20 0 96,0-20 129,1 20-129,-1-20-224,-2 0-128,23 0 63,-21-20 130,-20 20 63,20-20 384,0 0 97,-20 0 287,0 0-127,0 1 0,0 19-257,0 0 129,0 0-545,0 0-320,0 0 160,0 19 192,0 1-32,19 0-32,-19 0 0,20 0-96,0 0-289,0-20-543,0 19-97,-20-19-64,19 0 288,-19 0 0,0-19-256,0-1-256,0 0 32,0 0-1378</inkml:trace>
  <inkml:trace contextRef="#ctx0" brushRef="#br3" timeOffset="184887.5749">13795 5981 13356,'20'0'1025,"-20"0"-1537,0 20 928,20 19 641,-20 21-352,20 0-385,1-1-96,-21 1-128,18 20-96,-18-41-192,20 21-609,-20-20-352,0-1-320,20-19-545,-20 0-865,0-20-3779</inkml:trace>
  <inkml:trace contextRef="#ctx0" brushRef="#br3" timeOffset="185053.5839">13955 6299 12107,'20'0'833,"-20"0"-673,18 0 2082,23 0-865,-1 0-640,-1 0-224,1-20-161,-1 20-224,1 0-384,-20 0-769,-20-19-1890,20 19-4100</inkml:trace>
  <inkml:trace contextRef="#ctx0" brushRef="#br3" timeOffset="185240.5951">14093 6021 10249,'20'59'673,"0"1"1921,-20-21-191,0 21-1314,0 0-833,0 20-160,0-21-32,0 1-416,0-21-898,20 1-1408,-20-20-1794,0 1-3972</inkml:trace>
  <inkml:trace contextRef="#ctx0" brushRef="#br3" timeOffset="185500.61">14390 6319 10313,'-18'0'-224,"-2"0"288,-1 19 1185,1 2-736,20 18-385,-20-19 128,20 20-128,0-20-32,20 19 0,0-39-288,1 20 0,-1-20 128,-2 0 96,2 0 32,1-20 64,-1 1-96,-20-1-160,0 0-320,0-20-577,0 20-1281,0-19-1954</inkml:trace>
  <inkml:trace contextRef="#ctx0" brushRef="#br3" timeOffset="185839.6293">14451 6319 896,'-20'-20'4324,"20"20"-1729,0 0-1314,0 20 225,0-1-514,0 22-479,20-22-257,-20 21-128,20-20-96,0 0-192,-1 19-352,-19-19-353,20 0-160,-20-20 160,0 0 289,0 20-161,0-20 609,0 0 544,-20 0-96,20-20-320,0 20 97,0-20 127,0 0-192,0 1 96,20-1-96,-20 0 0,0 0 0,20 0 32,-20 0 160,20 20 705,-20-19 352,0 19-672,0 0-257,20 19 609,-20-19-128,0 40-256,0-20 351,0 0-511,19 19-257,-19-19-160,20 0-384,-20 0-866,0 0-1312,20-20-2979</inkml:trace>
  <inkml:trace contextRef="#ctx0" brushRef="#br3" timeOffset="186185.6492">14748 6438 11915,'0'20'1697,"0"-20"-2914,0 0 2114,21 0 288,-1 0-704,-2 0-385,23 0-32,-21 0-96,0-20 0,-20 0-833,19 0-32,-19 1 224,-19-1-384,-1-1 609,0 21 256,-1-19 96,1 19 416,-18 0 673,38 0-224,-21 0-289,1 19 1,20 22 159,0-22 33,20 21-129,1-20-223,17 0-129,-18 19-64,21-19-512,-2-20-545,-19 20-1185,0-20-2306</inkml:trace>
  <inkml:trace contextRef="#ctx0" brushRef="#br3" timeOffset="186503.6674">15105 6379 11370,'0'0'1474,"-19"0"-1923,-1 0 1026,0 0 192,20 19-449,-20 1-96,20 20 256,0-20-127,0 0-129,20 19-128,0-19-64,0-20-32,19 20 160,-19-20 193,0 0 63,19-20-32,-19 0 1,-20-19-33,20 19-32,-20 0-127,0-20-33,-20 20-128,0 1-64,2-1-32,-3 20-96,1-21-353,20 21-832,-20 0-833,20 0-1538,0 21-2370</inkml:trace>
  <inkml:trace contextRef="#ctx0" brushRef="#br3" timeOffset="186872.6883">15244 6398 3331,'21'20'4003,"-21"-20"-2817,0 0 1600,0 20-992,20-20-449,-20 20-672,0 0-385,0 0-160,20-20-32,-20 19-32,19-19 0,1 0-96,0 0-96,0-19 32,0-1 32,-20 0 64,19 0-32,-19 0-128,0 0 224,0 20 32,0-19-96,0 19-64,-19 0 64,19 0-128,0 19 224,0 1 160,0 0 0,0 0 33,0 0 31,19 0-64,-19-1-64,20 1-127,0 0-226,0-20 33,0 0-256,-20 0-513,0 0-1025,19 0-1889,-19 0-5062</inkml:trace>
  <inkml:trace contextRef="#ctx0" brushRef="#br3" timeOffset="187196.707">15682 6379 12555,'0'0'-448,"-20"0"-705,20 0 2306,-21 0-544,1 0-674,2 19 65,18-19 65,0 20 159,0 0-64,0 0-96,18 0-128,-18-20 64,20 20 0,1-1 64,-21 1-32,20-20 0,-20 20 0,20-20 0,-20 0 32,0 20 192,-20-20 1,0 20-33,20-20-224,-21 0-385,1 0-1024,2 0-1410,-3 0-2594</inkml:trace>
  <inkml:trace contextRef="#ctx0" brushRef="#br3" timeOffset="187873.7457">15741 5961 6470,'20'20'5253,"-20"-20"-6182,0 40 1345,0-1 737,0 21-512,0-1-321,0 1-128,0 20-64,0-20-96,0-21-160,0 21-897,0-40-288,20 19 256,-20-39 737,20 0 544,-1-20-160,1 1-32,20-1 128,-20-20 64,-20 20-31,19 0 383,-19 1 545,0 19-160,0 0-384,0 0-513,0 0-192,0 19 192,-19 1 64,19-20 32,0 20 128,19 0 1,-19 0-97,20 0-64,0-20-64,-20 19-64,20-19 96,1 0-64,-21-19 96,18 19-32,-18 0-64,0 0-32,0 0-64,20 0 64,-20 19 96,0 21 96,0-20-95,-20 21-33,20-3-64,0 23 64,0-22-353,0-19 129,-18 20 96,-3-20-32,21-1 224,-20 1 289,0-20 255,0 0-31,1 0-321,-1-20-96,0 1 65,0-1-97,20 0-32,0 0-128,0-20-160,40 21 0,-20-21-128,19 0-33,1 21 289,19-2-96,-18 1 96,-1 0 0,-1 20 0,1-20-640,-20 20-1635,-20-20-4643</inkml:trace>
  <inkml:trace contextRef="#ctx0" brushRef="#br3" timeOffset="188811.7993">17071 6179 12587,'-20'0'257,"20"21"-321,-19-2 864,19 22 129,0-2-608,0 21-257,19-21 0,1 1 64,20-20 0,-1 0 0,1-20-32,-20 0 0,19 0-96,-19-20 64,-20-20-32,20 20-32,-20 1-192,-20-1 0,20-1-96,0 2-225,-20 19-256,20 19 257,0-19 64,0 21 31,0-1 257,0 19 128,0-19-64,20 0-545,0-20-159,21 20-1,-23-20 545,23 0 288,-21-20-97,0 20-287,-20 0-449,19 0-480,-19 0 577,20 20 575,0 0 193,-20 19-32,20 21 577,-20-1-193,0-19 193,20 20-289,-20-20 769,19-20 289,-19 0 63,20-20-256,-20 0 353,0-20-898,0 0-512,-20-20-96,1 1 96,-1-22-31,20 2-65,-20-1-289,40-19-1056,-20 39-256,20 1 1344,19 19-95,1-1 128,-20 21 160,19 0 288,-19 21 64,0-1 257,1-20 96,-21 19-65,0 1 385,-21-20-128,-19 20-513,20-20-256,-19 0-288,19 0-737,0 0-1345,20 0-2691</inkml:trace>
  <inkml:trace contextRef="#ctx0" brushRef="#br3" timeOffset="189222.8228">18004 6338 12812,'0'-19'1089,"-20"19"-1153,0 19 672,-19-19-95,-1 41-449,20-22-32,1 21-32,19-20-96,0 0-64,19 0-193,1-1 1,20-19 224,-1 0-161,1-19 289,-20-21 97,19 20 159,-39-20 0,20-20 0,-20 21 33,0-21 95,0-19-352,-20 19-128,1 0-32,-21 21 64,20-1 96,20 40 96,-20-20-128,20 40-256,0 0 256,0 20 192,20 19 64,0-19-128,0 19-32,19 1-32,1 0-224,1-21-737,18 2-192,-19-22-128,19 1-64,-19-20-321,-21 0-416,21 0-608,-40-20-1025</inkml:trace>
  <inkml:trace contextRef="#ctx0" brushRef="#br3" timeOffset="189476.8373">18421 6338 3683,'-20'-19'3267,"0"19"-1537,0 0 127,-19 0-255,19 19-673,0 2-192,-1 18-65,21-19-191,0 20-225,21-20-128,19 0 0,-20-1-160,19-19 32,1 0 64,-1 0-128,-19-19-32,0-1-32,0 0-128,-20 0-257,0 0-63,-20 0 223,20 20 129,-20 0 128,0 0 64,20 0 64,-19 20 64,19-20-96,19 20-32,-19 0-480,40 0-1346,-20-20-1794</inkml:trace>
  <inkml:trace contextRef="#ctx0" brushRef="#br3" timeOffset="189648.8473">18640 6319 11530,'20'0'32,"-20"0"1122,19 0 928,21 0-1442,0-20-384,-1 20-31,1 0-97,-20 0-417,-1-20-992,1 20-1954,-20 0-4772</inkml:trace>
  <inkml:trace contextRef="#ctx0" brushRef="#br3" timeOffset="189844.8583">18719 5981 9641,'20'59'2498,"-20"-19"-1921,0 0 1697,0 19-320,0-19-929,0 20-641,0-1-256,0 1-128,0 0-64,0-20-833,0-1-897,20 1-1409,-20-20-2242</inkml:trace>
  <inkml:trace contextRef="#ctx0" brushRef="#br3" timeOffset="190160.8763">18897 6478 10281,'20'0'-512,"21"0"384,-23 0 992,22 0-127,1-20-96,-2 0 544,1 0 32,-20 0-640,-20 20-738,0-19-383,-20-1 31,-20-1-351,1 21 543,-22 0 385,23 21 225,-3-1 191,21 19-64,0-19 129,20 20 192,20-1-1,0 1-191,21-20-65,17 0-63,1 1-289,2-2-64,-22-19-32,21 19-96,-40-19-256,-1-19-1474,-19 19-3683</inkml:trace>
  <inkml:trace contextRef="#ctx0" brushRef="#br3" timeOffset="190903.919">13617 6915 13837,'0'-20'1249,"0"0"-1121,-21 20 0,1-20-160,2 20-128,-23 20-32,21 0 32,-18 20 63,-3-1 129,21 21 0,-19-1 1,39 2 31,0-2-64,19 0 96,1 1-32,20-20 64,19-21-64,2 1 320,-2 0 289,1-20-225,-1-20-191,0 0-97,-19 1 64,-20-21-64,1 0-96,-21 1-64,0-1-96,-41-19-96,21 19-128,-39 0-33,19 0 129,-19 20 128,-2 0 32,23 20 64,-3 20 64,1 0-96,22 0 64,18 19-32,18 1 64,2 0 0,21 0 32,-3-20-224,23 19-288,-21-19-994,19 0-1569,0 0-3747</inkml:trace>
  <inkml:trace contextRef="#ctx0" brushRef="#br3" timeOffset="191192.9355">14113 7352 9032,'-20'20'4132,"20"-20"-4645,-19 0 610,19 19 159,0 1-192,0 0 0,19 0 0,1-20 32,20 20 224,-20-20 97,19 0-161,1-20-128,-20 20 96,-1-20 65,-19 0-33,20 0 64,-40 1 225,1-1-289,-1 0-96,-20 0-96,20 20-160,-19 0 32,19 0-481,0 0-1216,20 20-3236</inkml:trace>
  <inkml:trace contextRef="#ctx0" brushRef="#br3" timeOffset="192165.9909">15324 7233 12139,'-19'-20'0,"-1"0"-32,0 0 448,-1 20 97,-19 0-257,22 20-320,-23-20 32,21 20 32,0 20 64,1-21-96,19 21 0,0-20 0,19 20-416,21-21-193,1 1-64,-3-20 385,23 0 96,-22 0 128,-19-20 0,20 1 96,-20-1 64,-20 0-32,19-20 128,-19 20 64,0 1 64,-19-1-160,19 0-128,0 20 0,0 0-96,0 20 32,0-20 64,0 20 128,19-1-32,-19 1-31,20 0-33,0 0-32,-20 0-32,20 0 96,0-20-32,-20 19 64,0-19 96,0 0 192,19 0 97,-19 0-289,0-19-160,0 19-32,0-20-32,20 0 0,0 0-32,0 20 32,1-20 96,-3 20 96,23 0 224,-21 0 1,0 20 95,-2-20-192,3 20-223,-1 0-65,-20 0-129,20-1-671,0 1-866,-1-20-672,1 20-3396</inkml:trace>
  <inkml:trace contextRef="#ctx0" brushRef="#br3" timeOffset="192577.0148">16079 7312 7975,'0'-40'1762,"0"40"-1634,-21-19 1377,1 19-416,-18 19-736,17 1-321,1 0 32,20 0-32,0 20-64,0-21 64,0 1-32,20 0-128,19 0 0,-19-20 224,21 0-32,-1 0 64,-1-20 0,-19 0 160,0-19 417,0 19-161,-20-20-127,0 0-161,0-19-352,0 0-96,-20 19-161,0-20 225,0 20 64,-19 20 320,19 0-31,0 20-225,-1 20 256,21 0 96,0 20 33,0 20 159,21-1-95,19-19-97,-1 19-96,1-19-128,19 0 32,1-1-160,-21-19-224,22 0-32,-43-20-449,22 20-992,-19-20-1218,-21-20-6758</inkml:trace>
  <inkml:trace contextRef="#ctx0" brushRef="#br3" timeOffset="193313.0568">17348 7173 6854,'41'-40'-705,"-21"40"-2690,0-19 3779,-1-2 609,1 2 577,0-1 288,-20 0 256,0 0-64,0 0-257,0 0-864,-40 1-705,21 19-320,-42 0 96,23 0-32,-3 0 0,-18 19 0,19 1 0,0 20 96,1 0-64,19 0 32,0 0 0,20-1 64,20 21 0,0-21 1,39 1-65,-19 0 32,39-21 32,-20 1-32,2-20 64,-2 0 64,1 0 0,-21-20 0,-19 1-63,20-21-33,-40 0-32,0 1-64,-20-1-64,0 0-161,-20 0 65,-19 0 96,0 1 64,-2 19 32,3 0 0,-3 20-32,2 0 96,19 20-64,1 0 0,39 0 1,0-1 159,0 2 64,39 19 96,1-21 33,19 21-129,2-20-128,-3 0-96,3-1-64,-2 1-160,0-20-513,1 0-480,-21 20-1025,1-20-3972</inkml:trace>
  <inkml:trace contextRef="#ctx0" brushRef="#br3" timeOffset="193522.0688">18004 7272 15919,'0'20'0,"0"20"768,0-20 994,0 19-1121,0-19-577,20 20 32,-20 0-192,20-21-321,-1 1-800,-19 20-1602,20-40-4067</inkml:trace>
  <inkml:trace contextRef="#ctx0" brushRef="#br4" timeOffset="211973.1239">4663 3914 1185,'21'-39'1569,"-21"39"-31,0-21 704,0 21-64,0 0 160,0-19-769,0 19-480,0 0-256,0 0-160,0 0-225,0 0-191,0 0-257,0 0-64,20 0-1,-20 19 1,20 21-32,-20-20 128,18 40 32,-18-21 0,0 21 33,0-1 63,0 1-64,0 0 0,0 19-32,-18-19-64,18 20 32,0-1 0,0 1 32,0-2-96,-20 22 128,20-20-96,0 0 32,-20-1 32,20 0-160,-21 2 96,21-3 0,-20 21 0,20-19 96,-18 0-64,18-1 32,-20 1-64,-1 0 96,21-21-96,0 1-32,-20-21 32,20 1 0,0 19 0,0-19 32,0 0 0,0-20 32,0 19-31,0-18-33,0-2 0,0 1 0,-20-20 0,20 0 32,0 21 0,0-21-32,0 0 32,0 0 0,0 0-32,0 0 32,0 0-32,20 0 64,-20 0 64,0 0-32,0 0 0,0 0-32,20 0-32,-20 0 96,21 0-192,-21 0 96,20 0 0,-2 0 0,23 0-64,-21 0 64,18 0 64,3 0-64,-1 0 161,19 0-225,0 0 64,1 19-32,19-19 64,1 0-32,-1 0 0,20 0 0,-19 0 0,20 0-32,-1 0-32,-20 0 96,20 20-32,0-20 128,-20 0-128,21 0-64,-1 0 32,0 0-32,0 0 32,1 0 0,-1 0-32,0 0 32,-18 0-32,18 0 128,-20 0-224,20 0 224,-20 20-128,0-20-64,20 0 224,-18 0-160,18 0 64,-20 0-32,0 0-32,21 0 128,-1 0-224,-20 0 128,20 0-64,-18 0 128,18 0-96,-20 0 64,20 0-32,-20 0-32,21 0 64,-21 0-32,1 0 0,20 0-64,-21-20 96,20 20 0,-20 0-64,0 0 64,20-20 0,-20 20-32,20 0 0,-18 0-32,-22 0 96,20 0-96,20 0 64,-18 0 32,-2 0-128,0 0 0,0 0 96,0-19 0,20 19 0,-18 0-64,-2 0 96,0 0-160,0-21 160,2 21-128,-22 0 128,0 0-96,1 0 96,-1 0-64,-19 0-64,-1 0 224,22 0-256,-41 0 96,18 0 0,3 0 32,-21 0-64,-1 0-32,1 0 160,0 0-192,-20 0 128,0 0 96,0 0-128,0 0 384,0 0-191,0-20-161,0 20 0,-20-19-64,20-2 0,0 2 0,-20-21 128,20 0-96,0 0-128,0 1 160,0-21 32,0 1-160,0-1 64,0-20 64,0 1-64,0 0-65,0-1 162,0-19-130,0 0 194,0 19-322,0-20 322,0 1-129,20 0-65,-20 20-223,0-21 673,20 0-257,-20 21-192,20-1 128,0 1-96,0-1 32,-20 1 0,19 19 64,-19-19 0,20 20-64,-20-1 32,0 20 96,0-20-128,0 20 0,-20 21 0,20-21-32,0 20 0,-19 0-128,19 0-32,0 0-1,0 1 129,-20 19-64,20-20 96,0 20-128,-20 0 160,20-21-160,-20 21 160,20 0-96,-20 0 0,-19 0 0,19 21 96,-21-21-65,3 20 65,-3-20-96,-18 19-96,-1-19 96,-19 0-96,20 20 160,-22-20 32,-18 0 0,20 20-32,-20-20 64,0 20-32,-21-20 0,21 0 0,0 20-32,-20-20 64,19 0-64,-18 0 32,-1 20 0,0-20-32,-1 0 64,1 0 0,0 20-64,1-20 32,-2 0 32,1 19-64,0-19 32,-21 0 0,22 0 0,-21 21 32,-1-21 0,22 0-32,-21 0 96,19 0-32,-19 19-64,21-19 32,-21 0-32,19 0-32,1 0 0,-1 0 32,3 20 0,-3-20-32,1 0 32,0 20 0,-1-20 32,1 20-32,20-20 0,-19 20 0,18-20 0,1 0 32,0 20-32,18-20 32,-18 0-32,20 0 0,0 0 32,0 0-32,19 0 0,1 0 32,-2 0 0,22 0 32,-1 0-32,1 0 32,19 0-160,-20 0 0,20 0-96,-19 0 96,19 0 32,0 0 32,-1 0-32,3 0 96,-2 0 0,0 0 0,20 0 32,-21 19 32,21-19 32,0 0-128,0 0-32,0 0 0,0 0 32,0 20 32,0-20-32,21 21 32,-21-21 32,20 19-64,-20 1 0,0 0 0,0-1-32,0 21 32,0-20-32,0 40 32,0-21 0,0 22-32,20-22 32,-20 21-32,0-1 64,0 21-64,0-21 32,0 0 0,0 1 0,0 21 0,-20-22 0,20 20 64,0-19-128,0 19 96,0-19-32,-20 20 64,20-1-96,0-19 0,0 19-32,20-19 128,-20-1-32,0 22-64,20-23 64,-20 3-32,18-3 64,-18 2-32,0 0-32,21-1 64,-21-19-64,0 20 0,0-21 32,0 21 96,0-20-96,0 0 0,0 0-32,0-1 97,0 1-194,0-20 162,0 20-97,0-21 64,0 21 0,0-20-32,0-20 64,0 20 64,-21-20-128,21 21 64,0-21 32,0 0 128,0 0 0,21 0 33,-21 0-225,0 0-96,0 0 64,20 0 32,-20 0-32,20 0-193,19 0-159,-19 0 480,20-21-192,-1 21 64,1 0 0,19-20 0,-19 20 0,19 0-32,22-20 128,-2 20-96,20-20 96,-20 20-160,21 0 64,-1-20 0,20 20-32,-20-19 0,21 19-32,-1-20 128,1 20-64,-3 0-32,-17-20 96,19 20-128,0 0 192,1 0-192,-21 0 32,20 0 0,-19 0 32,19 0 32,-20 0 64,19 0-192,-19 0 64,21 0 64,-21 0-96,20 0 96,-20 0-32,1 0 0,-1 0 32,20-20-32,-20 20-96,1 0 160,-1 0-32,0 0 0,20 0-64,-19 0 32,19 0 0,-20 0-64,21 0 64,-3 0-96,-16 0 64,-2 0 64,19 0 64,-37 0-192,18 0 128,0 0-32,-20 0 0,21 0 0,-21 0 0,20-20 64,-20 20-160,2 0 64,18 0 0,-20-20 0,0 20 32,-20 0 0,21 0 32,-21 0 32,0 0 32,2-19-160,-22 19 96,21 0-64,-20 0-64,-1 0 224,1 0-288,-1 0 64,-19-20 128,0 20 0,1 0 0,-21 0 64,0 0 64,20-21-32,-20 21-128,0 0 32,0 0-128,18 0 32,-18-19-160,0 19 160,0 0 0,21-20 128,-21 0-96,0 20 160,0-40-64,-21 20 0,21 1 128,0-21-192,-18 20-32,18-40 32,0 20-32,-20-19 0,-1-1-96,21 0-128,-20 2 224,0-22 0,2 0 0,-3 1 32,21-1 32,-20 1 0,0 0 64,20 19-160,-20-20 128,20 20-96,0-19 32,0 0-64,0 19-160,0-19 416,20-21-192,0 20 0,0 1 64,1-1-32,-21 1-64,18 20 96,2-21-32,-20 40 160,0-20-96,20 20-160,-20 1 32,0 0 32,0 18 0,0-18 64,0 19-192,0-20 96,-20 20 64,20 20-64,-20-20-32,20 1 64,-18 19-32,-3-21-96,1 21 64,0-19 0,0 19 0,1 0-32,-1 0 63,-20 0 33,20 0 0,-19-20-64,-1 20 64,-1 0-128,3 0 128,-23 0-32,22 0 32,-40 0 0,19 0 0,-19 0 0,0 20 0,0-20 0,-21 0 0,0 19 0,-18-19-96,-2 0 0,1 21 32,0-21-32,-19 19 96,-2-19-64,1 20 64,1-20 32,-2 0 0,-18 20-32,18-20 0,1 0 64,1 0-128,-2 20 64,1-20 0,1 0-32,-2 0 0,21 20 0,-19-20 32,-2 0 32,1 20-32,21-20 32,-21 0 0,-1 0-32,21 0 32,-19 0 0,18 0 0,1 0-32,0 0 0,1 0 0,-2 19 0,21-19 0,-20 0 0,20 0 0,19 0 0,-19-19 0,0 19-32,18 0-64,2 0-64,-20 0 96,0 0 32,20 19 0,0-19 32,18 0 32,2 0-32,-1 20 0,1-20 0,19 0 0,21 0 32,-1 0-32,0 0 32,20 0 96,0 0-96,0 0-64,0 0-64,0 0 32,0 0 0,0 0-32,0 0 31,0 0-63,0 0 160,0 21-64,0-21-32,0 0 64,0 19-32,0-19 0,0 20 32,0 0-32,0-1 32,0 2 0,0 18 0,0 1 0,0 19-160,0 2-545,0-2-288,-20 20 321,20-19 416,-21-20 159,21 19 65,0 0 64,-18 1-32,18 1 0,0 18 0,-20-19-32,20-1 32,-20 1-64,20 19 64,0-19 32,-21-1 65,21 1 127,-20 0 96,20-1 64,0 1-191,-18 0 31,18-1 64,0 1 64,0-1-95,0 21-129,0-20-32,0-1-32,0 1-32,0-1 64,0-19 64,0 19 64,0-19 33,0 1-33,0-2-96,0 0-160,0 21-705,0-20-1729,0 0-3620</inkml:trace>
  <inkml:trace contextRef="#ctx0" brushRef="#br4" timeOffset="215197.3085">4862 5803 6085,'0'0'1922,"0"0"-1666,0 0 1730,0 0 673,0 0-1474,0 0-833,0 0 33,0 0-1,0 0-96,0 0-160,0 19 64,0-19 33,0 20-65,-20 20-96,1-20-32,-21 19-64,20 21-32,-39-1-32,18 1-96,-17 20 95,-3-20-31,-18 18 64,0-18 64,0 0 0,-2-1 128,-18-19 225,20 21 127,0-23 129,-20-17-193,20 19 33,-2-21-193,2 1-160,20-20 64,-20 0-64,18 0-64,3-20 128,-3-20-128,2 0-192,19 2 96,1-23-96,-1-18 128,20 19 32,1 21-32,19-21 256,-20 40-128,20-19 32,0 39 33,0-21-161,0 21-97,0-20 97,0 20-96,0 0 0,0 0 0,0 0-32,0 0-96,0 0-161,0 0-575,0 0-482,-20 0-1184,20 0-2467</inkml:trace>
  <inkml:trace contextRef="#ctx0" brushRef="#br4" timeOffset="215530.3275">2936 6418 14285,'-20'20'1249,"20"-20"-1025,0 0 609,0-20 512,0 20-512,0-20-641,20 1-63,0-41-161,1 20 128,-1 0 0,-20-20-64,18 21 32,-18-1-64,21 0 32,-21 1 32,0 39-96,20-20 64,-20 20-224,20 0 0,0 0 31,-1 20 33,1-1 32,20 1-320,-20 0-225,19 20-512,1-20-769,-20 19-1665,-1-18-3396</inkml:trace>
  <inkml:trace contextRef="#ctx0" brushRef="#br4" timeOffset="224029.8136">1784 9180 832,'-18'0'1762,"36"0"-1410,-18 0 289,0 0 704,0 0-32,21 0-608,-1-20 0,-20 20-257,20 0-224,19 0 161,-19 0-33,0 0-192,0 0-96,0-20-32,-1 20 0,1 0 0,0 0 64,0 0-160,21 0 32,-3 0 0,-17 0 32,19 20 0,-22-20-32,23 0 32,-21 0-32,19 20 64,-19-20 0,0 0-32,20 0 64,-21 0-64,21 20 64,1-20-64,-3 0 33,-18 0 31,21 0-32,-2 0 0,1 0-32,-20 0 32,19 0-32,1 0 0,-1 0 0,1 0 0,0 0 0,-1 0 0,22 0 32,-2 0 32,-19 0-32,19 0 128,1 0 96,-1 0 0,0 0-95,2-20-65,18 20-32,-20 0-32,1 0-32,-21 0 0,21-20 0,-1 20 64,-19 0-32,19 0 0,-18-20-32,18 20 0,-19 0 32,0 0-32,19 0-32,-19 0 32,19-19 0,-18 19-64,18 0-96,-1 0 96,3 0 32,-2 0 32,1 0 0,-1 0 32,2 0 32,-2 0-64,-1 0 32,3 0 0,-2 0-32,1 0-64,-1 19 64,0-19 0,2 0 0,-2 0 0,1 0 0,-1 20 0,0-20 0,1 0 32,-1 0-32,2 20 0,-2-20 0,1 0 0,-1 0 0,0 0 0,1 20 32,-1-20-64,2 0 64,-2 0-32,-19 0 32,19 20-32,0-20 0,-19 0 64,39 0-64,-18 0 0,-2 0-64,1 0 128,19 0-128,-20 0 128,20 0-64,-19-20 0,20 20 32,-22 0-64,23 0 64,-22 0-32,20 0 0,-18 0 0,18-20 0,0 20 32,-19 0-64,19 0 32,0 0 0,0-20 32,0 20-32,-18 0 32,18 0 64,-19 0 64,-1-20-96,20 20 0,-18 0-128,-2 0 64,0 0 64,21-19-128,-21 19 32,0 0 0,2 0 32,-3 0 0,3 0 0,-22 0 0,21 0 0,-1 0 0,20 0 0,-18-21-32,18 21 32,-20 0-64,21 0 64,-1 0 0,0 0 0,21-19 32,-21 19 0,1-20 32,19 20 96,-19 0 289,19-20 31,0 20-192,0 0-31,0 0-161,1 0-96,-1 0 0,0 0 0,0 0 0,1 0 0,-1 0 0,0 0 64,20 0-64,-19 0 32,19 0 32,0 0 96,-1 0 257,-19 0-33,1 0-224,-1 20-64,-19-20-96,-21 0 32,-18 0-32,-3 0-32,-17 0-384,-1 0-257,0 0-384,-20-20-929,-20 20-1986</inkml:trace>
  <inkml:trace contextRef="#ctx0" brushRef="#br4" timeOffset="227206.9954">932 10074 7046,'-61'20'513,"43"-20"95,18 0 33,-20 0 224,20 0 192,0 0-353,0 0-415,0 0 287,20 0-127,-2 0-289,2-20 0,21 20-128,-2 0 0,1 0-32,0 0-32,-1-19-128,1 19-577,-1 0-736,-19 0-449,-20 0-320,20 0 160,-20 0 544,0 0-1407</inkml:trace>
  <inkml:trace contextRef="#ctx0" brushRef="#br4" timeOffset="227451.0093">1169 10015 3138,'-19'-40'2531,"-1"40"-994,20-20-480,0 20-384,0 0-385,0-20-160,20 20-128,-20 0 32,19 0 129,21 0-65,-20 0-96,21 0-32,-23 0-32,2 0 96,21 20-64,-21-20 32,-20 20 32,19 0 64,-19 0-128,0 0 224,0 0-192,0 19 128,-19-18-96,-1-21 32,20 19-64,-20 1-929,-1 0-1345,-17-20-3652</inkml:trace>
  <inkml:trace contextRef="#ctx0" brushRef="#br4" timeOffset="228331.0597">991 10988 9769,'-39'0'192,"19"0"-128,0 0 32,20 0 513,-21 0 191,21 0-671,21 0 351,-1 0 65,0 0-225,-1 0-128,21 0-32,0 0 0,-1 0-64,1 0 0,-1 0-63,-19 0 63,20 0-64,-19 0-321,-1 0-704,-2 0-1153,-18-19-2626</inkml:trace>
  <inkml:trace contextRef="#ctx0" brushRef="#br4" timeOffset="228591.0745">1169 10889 8808,'-19'-20'448,"19"20"129,0 0 416,0-20-385,0 20-383,0 0-33,19 0-160,1 20 0,20-20 0,-19 20 64,17-20-64,-18 20-32,21 0 0,-21-20 0,19 20-32,-39 0 64,20-20 64,-20 19 160,0 2 33,0-2-97,-20 1-96,0 1-256,-19-2-993,19 1-2531</inkml:trace>
  <inkml:trace contextRef="#ctx0" brushRef="#br4" timeOffset="236281.5144">912 11803 8039,'-21'-20'449,"1"20"1312,2 0-640,18 0-64,-20 0-224,20 0-128,0 0-353,0-19-224,0 19 289,20 0-97,-20 0-160,38 0-128,-17 0 0,19 0 0,-1 0-32,1 0 96,-20 0-96,19 0-32,-19 0-416,0 0-641,19 0-769,-39 0-769,20 0-287,-20 0-1218</inkml:trace>
  <inkml:trace contextRef="#ctx0" brushRef="#br4" timeOffset="236541.5293">1169 11625 7911,'-19'-20'545,"19"20"-545,0 0-225,0 0 161,19 0 128,-19 20 96,20-20 161,20 0-65,-19 20 385,17-1 95,-18-19-127,21 20-289,-2 0-160,-19 0 33,0-20 287,-20 20 97,0 0-129,0-1-224,-20 1-32,0 0-192,-19 0-512,19-20-1250,-21 20-2049</inkml:trace>
  <inkml:trace contextRef="#ctx0" brushRef="#br4" timeOffset="236988.5548">1051 12657 10249,'-20'0'321,"0"20"-1026,0-20 577,20 0 128,0 0 256,20 0-64,20 0-160,-21-20 0,21 20 64,0 0 32,-1 0-64,-19-19 1,21 19-97,-21 0-385,-2-20-1024,2 20-1026,1-20-2721</inkml:trace>
  <inkml:trace contextRef="#ctx0" brushRef="#br4" timeOffset="237211.5677">1270 12518 4003,'-41'-19'865,"41"-1"-384,-20 20-289,20 0 32,0 0 545,0 20-65,20-20-63,21 19-32,-23-19 159,43 21-640,-22-21-96,21 0-32,-21 0-64,1 19 64,-20 1 128,0 0 65,-20 0-65,-20 0 0,0-1-64,0 21-352,0 0-769,-19-20-1346</inkml:trace>
  <inkml:trace contextRef="#ctx0" brushRef="#br3" timeOffset="247967.1829">12347 6776 6021,'0'-20'1089,"0"20"321,0 0 223,0-20-31,0 20-289,0 0-416,0 0-385,0 0-63,0 0 63,19 0-31,-19 0-257,20 0-96,0 0-32,20 0 32,-1 0-32,1 0 0,19 0-64,2 0 0,-3 0-32,22 0-32,0 0 32,-1 0-96,20 0-160,-19 0-32,19 20-65,-20-20-31,20 0 64,-20 20 160,20-20 63,-18 0 1,18 0-96,-20 20 32,20-20-256,-40 0-193,22 20 225,-2-20 31,0 0-351,20 20-65,-20-20 289,21 19 287,19-19 129,-20 20 64,21-20 160,19 0 321,-21 20 160,1-20 159,1 0-31,19 0-160,-19 0-1,-3 0-159,23 0-97,-21 0-64,1 20-128,-21-20 0,-20 0-127,-20 0-66,1 0-31,-39 0-320,-3 0-545,-18-20-800,-18 20-3044</inkml:trace>
  <inkml:trace contextRef="#ctx0" brushRef="#br3" timeOffset="251795.4018">12783 10094 1345,'-21'0'1954,"21"0"192,0 0-32,-18 0-513,18 0-224,0 0-127,0-20-225,0 20-161,0 0-191,0 0-353,0 0-224,0 0-31,0 0-33,0 0-32,0 0-97,0 0 1,0 0 96,0 0 96,18 0 1,3 0-1,-1 0 96,0 0-96,0 0-128,19 0 160,-19 0-128,20 0 32,-1 0-32,1 0 32,-20 0-32,19 0-64,-19 0-96,-20 0-192,21 0-97,-21 0-224,0 0 1,0 0 63,0 0-191,0 0 95,0-19-96,0 19-993,-21 0-2273</inkml:trace>
  <inkml:trace contextRef="#ctx0" brushRef="#br3" timeOffset="252049.4163">13041 9935 5445,'0'0'-128,"0"0"31,0-19 706,0 19 64,21 0-641,-21 0-32,18 0-64,-18 19 96,0-19-192,0 0 63,20 0-63,-20 0 96,0 0-32,0 0 224,0 0-128,0 0 64,0 0-224,0 0-897,-20 0-3779</inkml:trace>
  <inkml:trace contextRef="#ctx0" brushRef="#br3" timeOffset="252610.4484">12962 9955 4131,'0'-20'2915,"-20"20"-2338,20 0 1216,0 0 482,0 0-834,0 0-1057,20 0-95,-20 0 95,19 20-96,1-20-224,0 20 64,0-20-96,1 0 65,-3 20-130,23-20 33,-21 0-32,0 20-128,-2-20-96,3 0 128,-21 0 96,0 20-32,0-20 96,-21 20 128,3-1 32,-2 1-128,0 1-32,-21-2-32,23 1-192,-3 19-1602,1-18-4740</inkml:trace>
  <inkml:trace contextRef="#ctx0" brushRef="#br3" timeOffset="253620.5062">12783 10790 9256,'-21'-20'897,"21"20"-320,0 0 1505,0 0-1025,0 0-481,0 0-95,21 0-65,19 0-128,-20 0-128,19 0-95,-19 0-65,20 0 32,-1 0 0,-19 0-32,0 0 0,21 0 0,-23 0-32,-18 0-97,20-20-95,-20 20-256,0 0-641,0 0-865,0 0-1345,0 0-737</inkml:trace>
  <inkml:trace contextRef="#ctx0" brushRef="#br3" timeOffset="253879.521">13021 10670 2370,'0'0'1089,"0"-19"769,0 19 288,0 0-321,20 0-640,-20-20-416,21 20-64,-3 0-97,2 20-223,1-20-129,-1 19 96,0-19-192,-20 21 97,18-1-33,3-20-128,-21 19 0,20 1-64,-40-20 96,20 20 96,-21 0-63,3 0-33,-2 0-32,0-20-64,-1 19-96,1 1-1281,2 0-2883</inkml:trace>
  <inkml:trace contextRef="#ctx0" brushRef="#br3" timeOffset="255112.5915">12703 11664 4516,'0'0'3907,"-20"0"-3714,20 0 864,0 0 352,20 0-288,-20 0-384,21 0-385,17 0-256,3 0 128,-21 0 97,20 0 31,-1 0-256,1 0-32,-20 0-32,19 0-64,-19 0-96,-20 0-609,0-19-800,0 19-833,0 0-705,0 0-352</inkml:trace>
  <inkml:trace contextRef="#ctx0" brushRef="#br3" timeOffset="255342.6046">12902 11545 4644,'-20'0'1121,"40"0"-160,-20-19 480,20 19-95,0 0 63,0 19-672,-1-19-353,1 0 128,20 20 65,-19-20 128,-3 20-257,2 0-288,-20 0-96,0 0-32,-20 19-32,2-19 0,-3 0-256,-19 20-96,20-21-193,-19 1-416,19 0-1409,0 0-3844</inkml:trace>
  <inkml:trace contextRef="#ctx0" brushRef="#br3" timeOffset="256143.6505">12823 12518 9705,'-20'0'576,"0"0"-352,20 0 513,0 0 480,0 0-576,0 21-353,20-21-64,0 0-31,0 0 95,0 0 0,-1 0-32,21 0-128,-20-21-128,19 21 97,-19 0-97,0 0 0,0-19-64,1 19-193,-3 0-351,-18 0-385,0 0-641,0 0-640,0-20-449,0 20 289,-18 0 288,18 0 481</inkml:trace>
  <inkml:trace contextRef="#ctx0" brushRef="#br3" timeOffset="256380.664">13001 12399 3331,'0'-20'2146,"0"20"-385,0 0 481,0 0-512,20 0-641,-20 0-192,20 20-385,1-20-63,-3 0-161,23 20-64,-21-20-31,18 19 127,-17 2-160,-1-21-128,0 0-32,-20 20 0,20 0-32,-20-20 32,-20 19 0,20 2 0,-20 18 0,0-19 32,-1 0-32,3 0-512,-22-1-1378,19 1-3491</inkml:trace>
  <inkml:trace contextRef="#ctx0" brushRef="#br3" timeOffset="259397.8366">14689 13313 2530,'0'20'737,"0"-20"416,0 0 512,0 0-127,0 0-353,0 0-448,0 0-193,19 20 1,-19-20-33,0 0 1,0 0-1,0 19-96,-19-19-63,19 0 191,0 21 65,0-21-161,0 20-31,0 20-33,0-21-128,0 21 1,0 0-1,0 0-64,0-1-96,0 1-32,0-20-64,0 19-32,0 2-96,19-22-256,-19 1-129,0 0-256,0-1-480,0-19-1313,0 21-1826</inkml:trace>
  <inkml:trace contextRef="#ctx0" brushRef="#br3" timeOffset="259765.8576">14471 13691 11242,'-40'20'256,"19"-20"-640,21 0 672,0 0 1314,0 0-930,21 0-575,-21-20-1,20 20-32,0-20 64,0-20-96,-1 20-32,21-19 0,-20-1-64,0 0 64,-20 1 96,19-1 320,1 20 161,0-20-225,-20 40-64,20-20 65,-20 20-33,20 0 0,-1 20 1,1-20-33,0 19-32,1 22 0,-1-22-192,18 2-31,3-2 31,-2 21-64,1-20-225,0-20-479,-1 20-642,1 0-1312,-20-20-3300</inkml:trace>
  <inkml:trace contextRef="#ctx0" brushRef="#br3" timeOffset="260545.9023">3313 13453 10313,'0'39'737,"0"-19"-737,0-20 192,0 20 673,0 20 64,0-20-449,0 19-320,0 1-160,20 0 32,-20 20 1,0-21-33,0 0-33,0-18-447,0-1-449,20-1-1409,-20-19-2755</inkml:trace>
  <inkml:trace contextRef="#ctx0" brushRef="#br3" timeOffset="260875.9211">3115 13671 11466,'-39'40'2275,"19"-40"-2211,20 0-64,0 0 1121,0 0-257,0 0-928,0-20 64,0 20 64,20-20 1,0 20-1,-1-20-32,21-20 64,-20 21-160,0-21 160,19 20 0,-19-20 32,0 20 96,0 1-64,-1-2-64,-19 2-128,0 19-128,20 0 192,-20 0 32,20 19-96,-20 2 64,41-2-32,-23 1-96,23 0-1281,-21 0-1890,19 20-4613</inkml:trace>
  <inkml:trace contextRef="#ctx0" brushRef="#br3" timeOffset="263647.0797">22471 11645 6342,'-21'0'896,"1"0"289,20 0 929,0 0-448,0 0-257,-18 0-288,18 0-192,18 0-192,-18 0-32,20-20-161,1 20-63,19 0-193,-1 0 32,21 0-96,-1 0-31,40 0-97,1 0 0,-1 0 0,20 0 0,-20 0-96,-20 0-32,-18 0 0,-22 20 0,1-20 32,-1 0-224,1 0-97,20 19 33,-41-19 0,21 0 0,-40 0-33,21 0-415,-21 0-193,0 0-320,-21 0-801,1 0-2435</inkml:trace>
  <inkml:trace contextRef="#ctx0" brushRef="#br3" timeOffset="264088.1049">23046 11406 6245,'0'0'705,"0"0"-449,0 0 1698,-19 0-1249,-1 0-609,-20 0-64,1 19 32,-1-19 96,-19 21 96,-22-2 257,22 2 128,-1-2-65,-19-19 33,20 21 287,-2-2-127,2 1-96,39-20-289,0 20-256,20 0 193,20 0 415,21 0-191,17 19-193,3-19-128,-2 20 1,20-1 31,-19-19-128,-1 20-192,2-20 64,-22 0-993,-19 20-769,-20-21-2145</inkml:trace>
  <inkml:trace contextRef="#ctx0" brushRef="#br3" timeOffset="266320.2326">14093 10412 160,'0'0'1793,"0"0"-191,0 0-321,0 0-288,0 0 160,0-19-32,0 19-160,0 0-64,20 0-32,-20 0-161,0 0-191,0-21 31,0 21-127,0 0-97,0 0-32,0-19-127,0 19 95,0 0-64,0 0-96,0-20 32,-20 20-96,20 0 64,-19 0 0,-1 0-64,0-20 32,-21 20 1,23 0 63,-2 0-32,-21 0 64,21 0 32,-19 0-160,19 0 0,-20 0-32,1 0 32,19 0 64,-20 0-64,1 20 32,19-20 32,-21 20-64,3-1 1,18-19-1,-21 21 0,21-2-64,2 1 32,-3 0-32,1 0 32,20-20 32,-20 20-32,0-1 0,1 2 32,19-2-32,-20 1 0,0 20-32,20-20 64,-20 0-32,20-1 0,0 2 0,0-1 32,0-1 0,20-19-32,0 40 64,-20-20-64,20 0 0,-20 0 0,19-1 0,-19 1 0,20 0 0,-20 0-64,0-20 128,20 20-128,0 0 64,1 0 0,-3-1 0,2 2 0,0-21 0,1 19-161,-1 1 97,18 1 32,-17-21-32,-1 19 64,0 1 0,0-20 32,-1 20-32,1 0-32,0-20 64,0 20-32,0-20 0,-1 20-64,1-20 0,0 0-64,21 0 32,-23 0-32,22 0-64,-19 0-65,17 0 1,-17 0-160,19 0-161,-20 0 65,19 0-65,-19-20 129,0 20 320,0 0 128,-1-20 64,1 0 64,0 0 32,0 0 256,-20 1-95,20-22-97,-20 1 128,19 1 65,-19-1 63,0 0 97,0-19-257,0 19-160,0-19 64,-19 18 225,-1-18-97,0 19 129,-20 1 95,1-1-288,-1 20 1,-19 0-225,19 20-128,1 0-993,-2 0-2178,1 20-5798</inkml:trace>
  <inkml:trace contextRef="#ctx0" brushRef="#br3" timeOffset="269885.4365">14311 11168 128,'0'0'1569,"0"0"449,0 0 224,0 0-384,0 0-449,0-20-63,0 20-289,0 0-65,0 0-255,0 0-288,0 0-1,0 0-256,0 0-128,0 0-32,0 0 96,0 0-96,0 0 32,0 20 33,20-20-1,-20 0 0,0 20 0,0-20 0,0 0-96,21 0 96,-21 19-32,20-19-32,-2 0 32,2 20-32,1-20 0,-1 0-32,0 0 0,0 0 32,-1 20 0,21-20-64,-20 0 64,19 0-32,-19 0 0,20 0 32,-1 0-32,-19 0 0,21 0-32,-3 20 32,-18-20 0,21 0 0,-21 0 0,19 0 0,-19 0 0,20 0 0,-1 0 32,1 0 0,-1 0-32,1 0 0,1 0 0,-23 20 32,22-20-64,1 0 0,-2 0 0,1 0 32,0 0 0,-1 0-96,1 0 32,-1 0 32,21 0 32,-21 0-64,2 0 32,-1 0 0,-1 0-32,1 0 128,-1 0-64,21 0 0,-21 0 32,1 0-32,19 0-32,2 0 32,-3-20 0,3 20 0,-2 0-64,1 0 64,-1 0 0,0 0 0,-19 0-32,19 0 32,2 0 32,-2 0-64,-19 0 64,19-20-32,-19 20-32,19 0 64,-18 0-64,-1 0 64,19-20-64,-19 20 32,19 0 32,-19 0-64,-1 0 128,1-20-96,-1 20 0,-19 0 32,21 0-32,-21 0-32,18 0 64,3 0-32,-2 0 0,-19 0 0,20 0 0,-1-19 0,1 19 0,0 0 0,-21 0 0,21 0 0,-20-20-32,19 20-32,2 0 32,-21 0 64,20-20-128,-1 20-32,1 0 0,-1 0 96,1-20 32,0 20-97,19 0 65,-18-20 0,-3 20-32,3 0 0,-3-20 32,3 20-32,-1-19 64,-1 19 0,1 0 0,19-21 32,2 21-96,-23-20 96,23 20-64,-2 0 32,-19-19 32,19 19-32,1 0 0,-1-21 0,-18 21-32,17 0 64,1 0-32,2-19 0,-2 19 32,1 0 0,-1 0 96,0-20-64,2 20 1,-3 0 31,-17 0-32,18-20-64,1 20-32,-21 0 64,21 0-32,-21 0 0,22 0 32,-3 0 0,-17 0-32,18-20 64,-19 20-32,-1 0 32,-19 0-32,0 0 192,-20 0-96,20 0-128,0 0 64,-20 0-64,19 0 0,1 0-32,-20 0 0,20 0 0,0 0 32,-20 0 0,21 0-32,-21 0 0,0 0 32,0 0 0,20 0 64,-20 0-64,0 0 0,0 0 0,0 0-96,0 0 64,0 20 0,0-20 32,0 0 0,0 0-32,-20 0 32,20 0-32,0 20 32,0-20 32,0 20-32,-21-20 0,21 19 0,0-19 32,0 21-32,0-21 0,0 19 32,0 1 0,0-20-64,0 0 32,0 21 32,0-21-32,0 19 0,0-19 0,0 0 0,0 20 0,0-20 32,0 0-32,0 0 0,0 0 32,0 20-32,0-20-32,0 0 0,0 0 32,0 0-128,0 0-384,0 0-513,0 0-1154,0 0-1760</inkml:trace>
  <inkml:trace contextRef="#ctx0" brushRef="#br3" timeOffset="270375.4646">19989 11048 5797,'20'0'1153,"-20"0"-961,0 0 1794,20 21-128,-20-21-769,20 19-801,-20 1-224,20 0 128,-1 0 33,1 0-33,-20 0-160,20-1 0,0 1 0,-20 0 32,20-20 32,-20 20 96,19-20 97,1 0 319,-20 0 129,20-20-97,0 20-223,1-20-97,-1 0 161,-2 1-193,3-1 0,19 0-160,-20 0-96,-20 0-64,19 20-256,-19-20-1057,0 20-2531,0-19-8294</inkml:trace>
  <inkml:trace contextRef="#ctx0" brushRef="#br3" timeOffset="273780.6592">18044 12360 2466,'-20'0'833,"0"0"-545,20-21 1345,0 21 129,-20 0-769,20 0-288,0 0-257,0 0 1,0 0 31,0 0 129,-20 21 95,20-21-159,0 0 159,0 0-63,0 0-225,0 0 65,20-21-97,0 21-127,0 0-193,19 0 0,1 0-32,19 0-32,-18 0 0,17 0 0,3 0-32,18 0 0,0 0-129,0 0-31,22-20 128,-2 20 0,0 20 32,19-20 32,-19 0 64,21 0-32,-1 0 32,-20 0 32,21 0-64,-21-20 193,0 20-65,0 0-32,1 0 0,19 0 96,-20 0-64,41 0-96,-22 0 0,1 0 33,0 0 31,1-19 192,-1 19 64,-20 0 129,21-20-225,-41 20 0,20 0-127,-20-20 95,0 20-128,-18-20-128,-3 0 64,-17 0-32,-2 20 0,1-19-96,-1 19 64,-19-20 96,0 20-64,0 0 64,-20 0-64,20-20 32,-20 20-32,19 0-128,-19 0 160,20 0-64,-20 0-64,0 0 32,0 0-64,0 0-128,0 0-128,0 0-1,0 0 33,0 0 128,0 0 128,0 0 96,0 0 32,0 0 0,0 0-64,0-20 32,0 20-32,0 0 0,0-20 0,0 20 0,0-20 0,0 20 0,0-19 96,0-1-96,20 0 0,-20 0 64,0 0-32,20-20 32,-20 0-128,20 1 448,-20-21-384,0 1 32,21-1-32,-21 1-32,0-1 128,18 0-128,-18 1 0,0 19 0,0 0 64,20 0 0,-20 20-96,0-19 96,21 19 32,-21 0-31,0 0 31,20 1-64,-20-1 96,0 0-32,0 0 64,0 0-128,0 0-160,0 1 192,-20-2-64,20 1 32,0 20-96,0 0 160,0 0-128,-21-19 32,21 19 96,0 0-225,-20 0 161,2 0 0,-23 0-288,1 0 96,1 0 0,-1 0 0,0 19-65,-19-19 1,0 0-32,-22 0 0,22 0 31,-20 20 97,0-20 0,-1 0 64,21 21 32,0-21 64,-2 0 64,2 0-128,-1 0 64,1 0 0,-20 0 64,18-21-128,-18 21 64,-20 0-32,20 0 32,0-20 32,-20 20-128,18 0 64,2 0 0,20 0 0,-21 0 32,0 0 0,22 0 0,-3 0 0,2 20 0,19-20 0,-19 0 0,19 21 0,-19-21 0,0 19 0,-2-19 0,2 20 0,-1-20 0,-19 0 0,0 20 0,0-20 0,-2 0 0,22 20 0,-20-20 0,19 0 0,1 20 0,0-20 0,19 0 32,-21 0-64,2 20 32,19-20 32,1 0-32,-1 19-32,1-19 32,-21 0 0,21 0 0,-1 20 0,-1-20 0,-18 0 0,0 20 0,-1-20 32,1 0-64,19 0 64,1 0 0,-21 20-32,39-20 0,-17 0 32,17 0-32,1 0 0,20 0 0,0 0 32,0 0 32,0 0 32,0 0 0,0 0 96,0 0-32,0 0-95,0 0-33,0 0 0,0 0-32,0 0 0,0 0 0,0 0 0,0 0 32,20 0-32,-20 20-32,0-20 32,21 19 0,-21 1 32,18 20-64,-18-20 32,20 19-32,-20 1 0,21 21 64,-21-2-97,0 1 65,0-1 0,20 20-32,-20-19-64,0-1-32,20 0 64,-20-18 96,20 19-192,-20-21-32,19 1-225,-19-20-63,20 19-481,-20-39-1537,20 20-4741</inkml:trace>
  <inkml:trace contextRef="#ctx0" brushRef="#br3" timeOffset="279548.9893">13538 12042 8327,'-21'-20'-32,"42"20"-1697,-1 0 1953,18 0 705,3 0-353,18-20-512,40 20 0,-18 0-31,36 0-1,3-20 224,19 20 160,-1-21-31,2 21-129,-1 0 96,-1 0 32,-18-19-31,-1 19 159,-20 0 385,-20 0-96,-38 0-865,-21 0-256,-20 0-193,-20 0 1,-1 19-481,-19-19-64,1 0 448,-21 0 289,1 0 128,0 0-385,-21 0 481,0 0 416,1 0-31,-20 0 191,20 0-256,-40 0 32,20 0 161,-1 0-161,-19 0-64,20 0 257,-1 0-33,42 0-128,17 21-95,1-21-97,40 0-225,20 0 33,20 0 128,19 0 0,41 0-64,-1 0-192,20 0-288,21 0-97,-2 0 353,-19 0 256,21 0 32,-21 0 544,-1-21 514,1 21 63,-40 0-225,-18 0-351,-21 0-481,-60 0-1281,-21 0-577,-58 21-1377,-20-21-1089,0 0 2915,-19 20 1601,-2-20 97,2 0 1729,-1 20 320,19-20-544,1 0-353,-1 0-191,21 20-802,40-20 33,19 0-385,21 0 128,19 0-320,19 0 320,41 0-288,19 0-96,21-20-32,19 20 321,0 0-386,-1 0 354,22 0-354,-21 0 354,1 0-322,-1 0 354,-20 0-161,-40 0 448,0 0-608,-59 0 64,-19 0-416,-41 0-321,-19 0-993,-41 20 33,-18-20 1568,-1 0 258,-1 0 95,2 0 160,-1 0 577,20 0-64,19 0-129,21 0-223,39 0-257,21 0 129,19 0 191,39-20-608,40 20 256,41 0-416,19-20 352,19 20-128,2-20-32,-2 20 0,20 0 96,-38 0 161,-21 0 159,-40 0-352,-38 0-352,-62 20-225,-39-20-576,-19 0-961,-40 0 1186,-19 0 896,18-20 352,-19 20 257,19 0-1,2 0-95,19 0 319,0 0-319,59-21-321,20 21-192,20 0-288,40 0 96,39 0 0,20 0-353,0 0-512,21 0-1601,-21 0-7047</inkml:trace>
  <inkml:trace contextRef="#ctx0" brushRef="#br3" timeOffset="281603.1066">2023 11486 3843,'0'-21'2210,"0"21"-1601,0 0-33,0 0 513,0-19-256,20 19-384,1 0-65,-1 0 96,39 0-63,-1 0-193,23 0-128,37-21-96,1 21 32,1-19-96,19 19 0,-1 0 32,-18 0 64,19 0 64,-40-20 128,1 20 385,-1 0-33,-40 0-191,-19 0-321,-20 0-224,-20 0-97,-20 20 257,-40-20-512,1 0 416,0 0 128,-41 0-32,1 0 64,0-20-64,-20 20 128,-1 0 128,-19-20 321,19 20 288,3 0-673,17 0-192,20 0 32,41 0 0,-1 0 0,40 0-192,0 0-705,40 0 897,-1 0 64,60-20-64,20 20-96,1 0 96,19 0-32,-1 0-32,2 20-192,-1-20 160,-1 0 128,-18 0 224,-21 20 193,-20-20-33,-19 0-224,-60 0-288,0 0-576,-60 0-161,-19 20-3523,-41-20-3844</inkml:trace>
  <inkml:trace contextRef="#ctx0" brushRef="#br3" timeOffset="281769.1161">2519 11425 9577,'-237'0'2786,"177"0"-3843,39 0-1505,3 0 3651,57-19-417,40 19-127,40-20-321,21 0-192,18 20 192,22 0 737,-2-20-288,0 20-129,-20 0-223,-38 0-385,-21 20-2787,-59-20-6758</inkml:trace>
  <inkml:trace contextRef="#ctx0" brushRef="#br3" timeOffset="287335.4346">13459 9299 6342,'-21'0'3203,"21"0"-3107,0 0 96,21 0 929,-3 0 352,43 0-352,-3 0-512,42 0-225,19-20-63,21 20-129,38 0-32,41 0 64,-1 0 96,19 0-31,22 0-129,19 20-32,-19 0-64,-22-20 96,-19 20 64,-19 0-63,-21-20-1,-38 0 64,-61 0-192,-19 0-416,-41 0-1282,-19 0-704,-39 0-3428</inkml:trace>
  <inkml:trace contextRef="#ctx0" brushRef="#br3" timeOffset="304490.4158">10321 9418 7943,'0'21'480,"0"-21"-191,-19 0 255,19 0 449,0 0 320,0 0-127,0 0-642,19-21-384,-19 21 64,0 0 65,20 0 31,0 0-32,0 0 193,0 0-97,0-20-32,-1 20-95,1 0-65,0 0-128,0-19-32,1 19-32,-3 0 32,2 0-96,21 0 64,-21 0 0,-2 0-32,3 0-32,-21 0 64,20 0 0,0 0 0,-20 0 0,20 0-64,-20 19 32,0-19 32,0 0-64,0 0 64,19 20 0,-19 1 0,0-21-64,0 19 64,0 1 96,0 0-128,20 20 32,-20-20 0,0 20-64,0 0 0,0-1 128,0 1-128,0 0 0,0-1-33,0-19 65,20 20 32,-20-1 0,0 1 0,20 0-32,-20 0 32,0 0-64,20-1 160,-20-18-96,0 38 0,0-19 0,0-1 0,0 1-64,0 0 64,-20-1 0,20 1 0,0 0 32,0 0 0,-20 19-32,20-18 129,0 18-129,-20 1 64,20-1 64,0 1-128,0-1 0,0 1 32,0 0 0,0 19 32,0 1 32,0-21-64,0 20 64,20-19-96,-20 20 0,0-21 0,20 21 0,-20-20 32,0 19-32,0-20-32,0 21 96,20-1 32,-20 1-64,0-21 64,19 21-64,-19-21 0,20 1 161,0-1-33,-20 1-96,20-21 0,-20 2-32,20-2 0,-20 1 0,19 0 0,-19 19-32,20-19 0,0 20 96,-20 0 0,21-21-32,-1 21-64,-20-20-192,18-1 384,-18 21-256,20-20 128,-20-1-64,21 1 0,-1 0 0,-20-20 0,20 19 0,-1-18 64,1-2-96,-20 1 32,20 0 64,-20-20-128,20 19 128,-20-19-64,20 0 32,-20 0 64,0 0 0,0 0-96,0 0-32,-20 0 0,0 0 0,0 0 32,0 0 96,-19 0-128,19 0 32,-21 0 32,-18 0-64,19 0 97,-19 0-1,0 0-225,-1 0-31,-19 0 128,20 0 0,-22 0-1025,22 21-1057,-20-21-2787</inkml:trace>
  <inkml:trace contextRef="#ctx0" brushRef="#br3" timeOffset="306970.5576">10122 9478 512,'-18'0'1634,"18"0"191,0 0 353,0 0-64,0 0-256,0 0-737,0 0-224,0 0-192,18 0-33,2 0-351,21-20-65,-3 20-32,3 0-128,-1-19-192,-1 19-448,1 0-930,-20 0-3587</inkml:trace>
  <inkml:trace contextRef="#ctx0" brushRef="#br3" timeOffset="312421.8695">18381 8306 5349,'20'-20'1761,"-20"20"-1440,0 0 543,0 0 1,0 0 128,-20 0-192,20 20-225,0-20-63,-20 39 95,1-19 33,-1 40-225,0-21-191,-21 41-193,3-20 32,-3 20-224,3-21-97,17 1-95,-19-1 128,20-19 160,1-1 0,-1 1-321,0-20-672,0 0-864,20 0-1379</inkml:trace>
  <inkml:trace contextRef="#ctx0" brushRef="#br3" timeOffset="312738.8876">17865 8703 10634,'-19'40'0,"19"-20"0,0 0-64,0 19 96,0-19 0,-20 20 0,20 19 0,-20-19-32,20 20 0,-20-1 32,-1-19-32,21 0 0,21-20 96,-1-20 833,20 0 256,19-20-513,0 0-415,21 0-65,-1-20-128,21 1-96,-21 19-160,-20 0-513,1 0-1793,-21 20-5254</inkml:trace>
  <inkml:trace contextRef="#ctx0" brushRef="#br3" timeOffset="328882.8109">7166 13253 10249,'0'41'96,"0"-41"-96,-20 0 96,20 19 737,0 1 0,0 0 64,0 20-225,-21 20-159,21-1 63,0 1 1,0 19-225,0-19-191,0 19-97,0-20-64,21 1-129,-21-20-255,20 0-289,-2 0-384,2-20-736,1-20-1218,-21 0-1890</inkml:trace>
  <inkml:trace contextRef="#ctx0" brushRef="#br3" timeOffset="329243.8316">6787 13631 13004,'-20'60'-577,"20"-40"65,0-1-161,20-19 801,1-19-32,19-21 65,-1 0 63,1 1-96,-20-21-64,19 0 0,1 1 64,-20-1-96,19-20-32,-19 21 32,0-1-32,1 1 0,-1 19 128,-20 0 289,18 20-417,-18 20 96,0 0 64,20 40 192,-20 0-160,21 0-128,19 39 33,-22-20-33,23 1-64,-1 20-96,-1-20-673,1-21-1505,-1 1-4485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1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37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5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7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6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4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2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6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5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6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48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28">6192 11684 10762,'40'20'352,"-1"-20"-96,1 20 673,19-20-32,2 0-449,-2 0-448,1 20-1473,-21-20-3556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6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1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09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18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2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29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3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5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2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5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4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19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1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4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7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399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19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4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19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4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59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2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18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2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29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2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7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17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7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7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7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4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6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5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5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6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49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1">10818 5981 13484,'0'20'2114,"0"19"-2082,0-19 225,0 20 768,0-20-641,19 20-448,-19-21-96,20 2-321,0-2-640,0-19-1121,-20-19-4036</inkml:trace>
  <inkml:trace contextRef="#ctx0" brushRef="#br0" timeOffset="20291.1604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89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89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4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1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2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5">10620 9498 9320,'-20'19'2851,"20"-19"-2883,38 21 128,3-21 929,18 0 192,21 0-320,19 0-416,1-21-65,-1 21 96,20 0 33,-19 0-161,-21-19-384,0 19-128,-20 0-96,-19 0-737,-20 0-1730,-20 0-3554</inkml:trace>
  <inkml:trace contextRef="#ctx0" brushRef="#br0" timeOffset="37898.1668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5">12724 10174 13612,'20'0'0,"-2"0"-768,23 0 608,-1 0 192,-1 0-289,-19 0-2241,20-20-7462</inkml:trace>
  <inkml:trace contextRef="#ctx0" brushRef="#br0" timeOffset="39125.2368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">13497 10293 13965,'20'40'160,"-20"-20"96,0-1 929,21 2-704,-21-21-866,20 19-1569,-2-19-1217,2 0-1441</inkml:trace>
  <inkml:trace contextRef="#ctx0" brushRef="#br0" timeOffset="40148.2962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2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09">16933 9180 12812,'0'60'929,"-20"-40"-962,20 19 482,0-19 256,0 0-577,20 20-481,-2-40-704,-18 19-416,21-19-1250,-1 0-5701</inkml:trace>
  <inkml:trace contextRef="#ctx0" brushRef="#br0" timeOffset="43698.4992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5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03">11116 11267 11306,'0'0'1089,"0"20"-768,-20-1 1376,20 21-416,0 0-480,0-1-513,20 1-192,-20 0-96,19 0 33,1 0-418,-20 0-704,20-20-1665,-20 19-2307</inkml:trace>
  <inkml:trace contextRef="#ctx0" brushRef="#br0" timeOffset="47788.7328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09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08">16733 11366 13965,'-39'-20'993,"39"20"-961,0-20-32,0 20-289,0 0-2625,0 20-4870</inkml:trace>
  <inkml:trace contextRef="#ctx0" brushRef="#br0" timeOffset="53039.0335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6">21697 11267 15086,'-20'20'448,"20"19"-416,0-19 192,0 0 33,20 20-353,-20-21-993,19 2-1122,1-2-95,0-19-1089</inkml:trace>
  <inkml:trace contextRef="#ctx0" brushRef="#br0" timeOffset="57230.2732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3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5742 1,'0'-19'767,"0"19"-158,0 0-1,0-20-127,-20 20 384,20 0-321,0 0 129,0-19 128,0 19-129,0 0 225,0 0 96,0-21 160,0 21-288,0 0-224,0 0-97,0 0 65,0 0 95,0 0-191,0 0-97,0 0-64,0 0-95,0 0-193,0 0-128,0 0 64,0 0 96,0 21 0,0-2-64,0-19 0,0 20-32,0-1 64,0 1 32,0 1 0,0 18-96,0-19 32,0-1 160,0 22-31,0-22 31,0 1-96,0 20-32,0 0 32,0-21-64,-20 21 0,20 0 32,0-20 0,0 19-32,-19 1 128,19-20 1,0 20-129,0 0 0,-20-21-32,20 22 0,0-22 0,0 21 0,0-20 32,0 20 0,0-1 288,0 1-160,0-20-32,0 39 64,0-19 65,-20 0-129,20 0-32,0 0-64,0-1 32,0 1-32,0 0-32,20-1 0,-20 1 32,0 0 0,0-1-32,20 1 32,-20 0-32,0 0 0,0 0 32,19-21-32,-19 21 0,0 0 32,0-20-64,20 19 32,-20 1 32,0-20-32,20 0-32,-20 19 64,0-18-64,20-2 32,-20 2 0,0-2 32,21 0-32,-21 2 0,0-1 0,0 0-32,18-20 64,-18 20-64,0-20 64,0 20-32,0-20 0,20 0 32,-20 0-64,0 19 0,0-19 96,0 0-64,21 0 32,-21 0-64,0 20 0,0-20 96,20 0-64,-20 0 0,20 0 0,-20 0 0,18 20 64,3-20-64,-1 0 32,0 0-96,19 20 128,-19-20-64,20 0 32,0 0-32,-1 0-32,22 20 64,-23-20 64,23 0-192,-2 0 96,0 0 64,1 0-128,-1 20 64,2-20 96,18 0-192,-20 0 160,20 0-192,-19 0 96,19 0 0,-18 0 32,18 0 0,0 19 0,0-19 64,0 0-96,1 0 0,0 0 32,19 0 0,-20 0 32,20 0-64,-20-19 32,20 19 0,1 0 0,-20 0 0,19 0 96,-20 0-192,21 0 96,-1 0 0,-20 0 0,20 0 0,-20 0 0,21 0-64,-1-20 32,-19 20 0,20 0 32,-1 0 64,-20 0-128,20 0 64,-20 0 0,20 0 32,-20 0-96,21 0 32,-1 0-64,0-20-64,-18 20 0,18 0 64,0 0 63,0-20 33,1 20 0,-21 0 0,20 0 33,-20-20-33,20 20 0,0-20 0,-20 20-33,22 0-63,-2-19-32,1 19 0,-21-20 64,20 20 64,-20 0-32,20-20 0,-20 20 32,0-20-128,22 20 0,-22 0 96,0-20 0,21 20 0,-1-21-32,-20 21 128,0 0-128,2-19 64,-2 19-225,0 0 97,0 0 128,1 0-160,-21 0-64,0 0 128,2 0 96,-2-19 0,1 19 0,-21 0 0,21 0 64,-21 0 96,1 0-96,-1 0-64,1 0 64,-19 0-64,17 0 0,-18 0 0,1-21-32,-1 21 64,0-19-64,0 19 32,-20-21 0,19 1 32,1 20 0,-20-19-32,20-1 96,0-20-64,-20 20 0,20-19 0,-20 19-32,19-20 0,-19 0-32,20-19 32,-20 19 32,20-19-64,-20-1 32,0-20 32,20 21-32,-20-20 0,0-1-32,0 20-32,0-39-96,-20 19-64,20 1 128,0 0 0,0-1 64,-20 1-32,20 19 64,-20 0 0,20 1 64,-19-1-96,19 20 32,-20 1 0,20-1 0,-20 1-32,0-2 32,0 21-96,1-19-1,-1 20-31,20-2-32,-20 21 128,0-20-64,-1 20 0,-17-20 64,18 20 64,-41 0 0,22 20 32,-21-20 64,1 0-64,-20 20 64,0-20-128,-2 21 0,2-21 0,-20 19-96,-21-19 0,21 0-32,-20 20 64,20-20 64,-39 0-32,18 0 32,-19 19 32,1-19 0,-2 20 32,1-20-64,-19 0 32,18 21 0,-38-21-64,20 20 0,18-20 0,-18 19 32,-2-19 0,-18 0 32,18 20-32,2-20 0,19 0 32,-19 0-32,18 0 32,-18 0-32,18 0 0,2 0 32,19 0-32,-21 0 0,21 0-32,1 0 64,-1-20-32,-1 20 32,1 0 32,0-19 96,20 19-95,-21 0-65,21 0 0,-20 0 32,19 0-64,-18 0 32,19 0 32,-20 0-32,20 0 64,-21 0 96,1 0 160,20 0-160,-1 0-64,1 0-64,0 0-64,0 0-32,20 0 32,0 0 64,-2 0-64,22 0-32,-1 0-192,1 19-193,18-19-704,3 0-1761,-3 20-450,3-20-1792</inkml:trace>
  <inkml:trace contextRef="#ctx0" brushRef="#br0" timeOffset="743.0423">12446 5564 13965,'0'0'1185,"0"-20"-1121,0 0 577,19 0 544,21-39-609,0-2-191,19-17-97,20-21-160,21-1 128,-1-39-160,40 0-256,-19-21 512,18-19-416,1 20 193,-19 20-194,-1 40 1,-60 19 96,1 41-384,-41 19-160,-19 0-577,0 20-2018,-19 20-1506,-1 0-4387</inkml:trace>
  <inkml:trace contextRef="#ctx0" brushRef="#br0" timeOffset="2236.1277">14390 2801 13196,'-38'-80'-224,"38"41"544,0 0 64,38 18 225,-18-18-129,41-1-191,18 20 63,0 0 97,0 20-225,-18 20-192,-3 20-32,3 19 0,-22 1-224,-19 20-257,-20-1 129,0-19 63,-20-1 289,-19-19 65,-1 0 63,-1-21 32,-18 1 32,19-20-96,-19 0 0,0-20 0,39 1 0,0-1-32,0-20-64,40 20 0,0 20-128,0-20 32,39 20 160,0-19 64,2 19-32,-3 19 1,3-19-65,-22 20-32,21-20-64,-21 20-577,1 0-897,-20 0-1216,-20-20-769</inkml:trace>
  <inkml:trace contextRef="#ctx0" brushRef="#br0" timeOffset="2460.1405">14113 3437 12523,'-39'40'2403,"58"-40"-3044,21 0 1698,39-20-256,20 0-449,21 0-352,19 1 32,-1-1 224,42 0 257,-22 0-129,-18 20-448,-2-20-32,-39 20-993,-39 0-1537,-21 0-3204</inkml:trace>
  <inkml:trace contextRef="#ctx0" brushRef="#br0" timeOffset="2835.1621">14410 3616 9096,'0'20'-3363,"21"-20"3235,19 19 1729,-20 2-544,19 18-576,21 21-257,-41 0-32,21 19-192,-20-19-576,-20-1-449,0 1 1057,-20-21 160,-20-18 897,21-2 769,-21-19-193,-19 0-864,19-19-353,20-2-416,-21-18 33,41 0-33,0-2 0,0 22-32,41-1 288,-21 0 0,39 20 0,-19 0-95,0 0-129,19 0-96,-19 20-161,-1 0-960,2 19-1697,-3-18-802,3-2-2850</inkml:trace>
  <inkml:trace contextRef="#ctx0" brushRef="#br0" timeOffset="3217.1839">15046 3835 13388,'-20'-20'288,"0"0"-352,1 40 1089,-1 0-512,0-1-257,0 21-128,20 0 96,0 0-31,20-1-97,20 2 0,-1-22-96,1 1-96,19 0 32,2-20 192,-23 0-64,3-20 0,-1 0 0,-21 1-64,1-22-32,-20 2-128,-20-21-129,1 21-95,-21-1-64,-21 0 512,2 0 480,19 20-95,-19 20-33,19 0 65,1 20-353,19 0-128,0 0 32,20 0 32,40 0 32,-1 20-96,1-21-192,19 1-257,1 0-352,-1 0-832,2 0-3300</inkml:trace>
  <inkml:trace contextRef="#ctx0" brushRef="#br0" timeOffset="3505.2004">15483 4013 8776,'-20'41'1089,"20"-22"-1089,0 1 1153,0 0-320,20-1-545,-20 2-128,39-2 449,-19-19 416,20 0-257,-1 0-287,-19 0 31,21-19-31,-21-2-33,-20-18-192,0 19 321,0-20-97,-40 20-383,-1 1-1,2-1-192,-1 20-65,1-20-351,-1 20-1410,0 0-2946</inkml:trace>
  <inkml:trace contextRef="#ctx0" brushRef="#br0" timeOffset="4147.2369">15860 3079 832,'-20'-39'10122,"20"39"-9321,0-20 576,20 20-384,0 0-96,39-20-513,2 20-192,-3-20-64,3 20 65,18-20-193,-20 20-32,-19-20-321,-1 20-480,1 0-544,-20 0-737,-20 0-416,0 0 704,-20 0 609,0 0 672,-19 20 513,19 0 801,-20 0 544,20 0 65,20 19-193,-19 22-160,19-22-353,19 21-512,1-20-31,0 19-193,0-19-161,0 0 257,-20-1 32,19-19 321,-19 20 416,0-20 256,-19-20-97,-21 19-415,20-19-257,-19 20-128,-21-20-96,21 0-96,-1 0-256,-1 0-801,41 0-1730,0-20-3779</inkml:trace>
  <inkml:trace contextRef="#ctx0" brushRef="#br0" timeOffset="4378.2505">16733 3059 13741,'20'-19'640,"-20"19"-896,-20 19 961,1 1 191,-21 21-223,20-2-257,-19 21 1,19-1-65,20 1 0,-20 0-352,20-1 0,20 1-320,0-21 64,-1 1-513,21 0-608,0-21-929,-1 2-1826</inkml:trace>
  <inkml:trace contextRef="#ctx0" brushRef="#br0" timeOffset="4753.2716">16992 3259 15214,'0'-20'256,"-20"40"-1057,-1-1 1090,21 21 319,-18 0-416,-2 0-128,20 19 33,20 1-33,-2-21 64,23 1 32,-1-20 32,19 0 224,-19-1-31,-1-38-161,1 19-32,-1-40 32,1 21 97,-19-22-193,-21-18 0,0 19-128,0-19-96,-21-1-320,-19 1-1,1 19 385,-21 20 160,21-1 64,-21 21 1,21 21-1,-1-21-192,19 40 32,3-20 0,18 19 32,18-19-32,23 20-128,18 0-257,1-21-351,-21 1-738,21 0-1440,-1 0-3973</inkml:trace>
  <inkml:trace contextRef="#ctx0" brushRef="#br0" timeOffset="5063.2896">17547 3556 10345,'-19'21'2915,"19"-2"-4196,0 1 1505,-20 0 385,20-1-513,0 2-224,20-1-33,-1-1 193,1-19 65,0 0-194,0 0 65,0 0 193,-1-19 223,-19-1 353,0-1 95,0-18-223,0 19-513,-19 1-320,-1-2-128,0 21-321,0 0-736,-19 0-1538,39 0-3587</inkml:trace>
  <inkml:trace contextRef="#ctx0" brushRef="#br0" timeOffset="5259.3007">17984 3655 17808,'20'21'1153,"-20"-1"-1505,-20-20 480,0 39 32,1-19-288,-1 0-705,-20 0-224,20 20 33,-19-21-1475,19 2-5861</inkml:trace>
  <inkml:trace contextRef="#ctx0" brushRef="#br0" timeOffset="5763.3297">18361 3120 15630,'-19'-21'-1377,"-1"21"-353,0 0 2179,0 40-97,-19-1-32,19 22-95,0-2 319,20 1 161,0-1-353,0 1-288,40-20-64,-1 20-64,1-41 64,-1 1 96,21 0 64,-21-20 1,21-20 95,-21 0 224,1-20 225,-19 1-64,-1-1-321,-20 0-128,-20 1-512,-1-21-129,1 0 33,-39 21 224,-1-1 160,1 19 128,0 2 192,19 19-96,-19 0 32,19 19-95,19 2-65,21-1 32,0 20-32,21-1-64,19 1-96,-1 0-641,1-20-736,19 19-1538,-19-19-2595</inkml:trace>
  <inkml:trace contextRef="#ctx0" brushRef="#br0" timeOffset="5958.3407">18699 3517 14637,'0'60'225,"0"-41"383,0 21 481,20-21-736,-20 22-321,0-22-385,0 1-319,0 20-738,20-40-2273,-20 20-4517</inkml:trace>
  <inkml:trace contextRef="#ctx0" brushRef="#br0" timeOffset="6267.3585">18976 2861 14733,'20'0'161,"0"20"-290,21 0 1635,-2 19-65,1 21-352,-1 19-160,-19 1-448,20 0 95,-20-1-320,-1 1 1,-19-1-321,0 0-32,0-19-641,-19 0 0,-1-1-576,0-19-1121,-39 20-3684</inkml:trace>
  <inkml:trace contextRef="#ctx0" brushRef="#br1" timeOffset="10758.6154">6609 7710 8295,'0'0'353,"0"0"544,0 0 960,0 0-736,0 0-608,0 0-225,0 0-128,0 0-32,0 20 97,0-1 31,0 1-160,0 20 32,0-20 256,20 39-95,-20-19-129,0 0 64,20 20-32,-20-1-96,0 1 0,0 0-32,0-1-31,0 20 95,0 1 0,0 0 0,0-1 0,0-19-96,0 19 64,0-19 96,0 19 0,0 0 1,-20 1-97,20-20-32,-20 19 0,20-19 32,0 19 0,-20-19-96,20-1 32,0 1 32,0 0-32,-20 0-32,20-20-32,0 19 0,0-19 96,20-1-64,-20 1-32,20-20 32,-20 0-32,20 0 32,0-1 160,-1 2-192,1-21 64,0 19 64,0-19-32,1 0-32,-3 0-64,2-19-128,21 19 160,-3 0-96,3-21 32,-1 21-32,19-19 0,1 19 0,-1-20 96,20 20-64,0-20 32,2 20 32,18-20 0,1 20 32,-1-20 0,19 0-32,1 20 0,0-19-32,21-1 64,-2 0-64,-19 0-64,21 0-129,-1 0 1,19 1 64,-18 19 96,18-21 96,-18 21-64,18-19 32,1 19 0,-21 0 0,22-20 0,-2 20-32,21-20 32,-20 20 0,20 0 0,-21 0 0,21 0 64,0 0-128,-21 0 128,22 0-32,-2 0-32,0 0 0,1 0 0,0 0 32,0 0 32,-1 0-64,-20 0 0,22-20 64,-2 20-32,-20 0-32,22 0 0,-22 0 0,2 0 0,-2 0-64,0 0 32,2 0-64,-2 0 32,-18 0 0,-1 0 32,-21 0 32,22 0 0,-21 0-64,0 0-32,-1 0-32,-17 0 32,-2 0 64,0 0-32,1 0 31,-1 0-31,-20 0 32,0 0 32,-20 0 32,1 0 0,-1 0 0,2 20-32,-2-20-32,-19 0 64,-1 0-32,1 0 0,0-20 0,-1 20 0,-19 0 97,21-21-97,-41 21 32,18-19 0,2 19-32,-20-20 64,20 0-128,-20 20 64,0-19 0,0-2 0,21 1-64,-21-19 64,0 19-32,20-20 64,-20 1-32,0-1 32,0 0 96,18-19 96,-18-1 32,0-20-64,0 21-160,0-21 64,0 1-224,21-21 64,-21 1 0,0 20-96,0-20 96,0-1 32,0 0 32,0 21 96,0 0 32,0 19 32,0-20 161,0 21-225,0 19-96,-21-19-64,21 19 0,0 0-32,0 0-97,0 0-63,0 21 160,0-22 64,0 41-64,-18-19-64,18-1 32,-20 20 192,-21 0-32,21 0 0,-19 0 0,-1 0 0,-19 0 0,-1 20-32,-19-20 0,0 0 0,0 19-32,-21-19 64,1 0-64,18 20 0,-18-20 32,-19 0-32,19 0 32,0 0 0,-20 21 0,-1-21 32,21 0 64,-20 0-32,19 0-64,-19 0 0,20 0-64,0 0 0,-21 0-32,21 0-64,-20 0-1,1 0 129,19 0 32,-21 0 0,21 0 96,-20 0-96,-1 0 65,1 0-33,-1 0-32,3 0 0,-3 0-32,1 0 0,-1 19 32,1-19-33,0 0-63,1 0 96,-1 0 0,-1 0 0,1 0 0,-1 21 0,1-21 0,1 0 0,19 19 0,-20-19 64,-1 19-64,1-19 0,-1 21 32,21-21-32,0 0 0,-20 20 0,19-20 0,1 0 0,-19 20 65,-1-20 31,20 0-96,-21 20 96,1-20-64,20 0 32,0 0-64,-1 20-32,-19-20-32,20 0 64,0 0-32,-1 0-32,1 0 128,0 0 0,0 0 32,-1 0-64,1 0-32,0 0-32,0 0 32,0 0 0,-1 0-64,-19 19 32,20-19 32,-21 0 0,21 0 32,0 20 32,20-20-32,-20 0 96,20 0-64,-2 0-32,2 0 64,0 0-32,0 0-64,0 0 64,18 0 0,2 0 97,-1 0-129,1 0 0,-2 0 96,3 0-32,-1 0-32,-2 0 0,22 0-32,-21 0 32,1 0-96,19 0-160,-19 20-225,19-20-479,1 0-1635,-2 0-4451</inkml:trace>
  <inkml:trace contextRef="#ctx0" brushRef="#br1" timeOffset="11733.6712">9091 9717 7751,'0'0'1441,"-20"0"-864,20 0 544,0 20 480,0 0-480,0 19-288,0 1 96,20 19-64,-20 21-225,19 0-159,-19-1-353,20 21-32,20-41 32,-20 1-160,19-1 160,1-19-192,-19 0 32,-3-21-128,2 2-352,1-2-866,-1-19-1600,-20 0-4037</inkml:trace>
  <inkml:trace contextRef="#ctx0" brushRef="#br1" timeOffset="12295.7033">9964 10353 12203,'40'-20'-64,"-1"20"128,22 0 320,-23 39 321,23 1 192,-2 20-256,0 19-577,-19 1 32,-20 0-96,0-1-96,0 0-33,-20-39-159,0 0 288,-20-20 96,0-20 64,-20 0 1,20-20-97,-19-20 192,-1 0 96,40 20-256,-21-19-64,42 19-64,-1 0 32,0 20 0,19 0-32,1 20 32,20-20 0,-1 20 32,-18 0-64,18-1 64,-19-19-480,-1 20-897,-19 0-897,-20 0-1186,0 0-4770</inkml:trace>
  <inkml:trace contextRef="#ctx0" brushRef="#br1" timeOffset="12526.7165">9766 11128 14189,'-41'0'-481,"61"0"321,41 0 737,18 0 544,20-20-320,21 20-417,-3 0-128,43 0-64,-20 0-95,-2-20-1,1 20-64,-20 0-128,-19 0-609,-41 20-1121,-19-20-1601,-21 0-4613</inkml:trace>
  <inkml:trace contextRef="#ctx0" brushRef="#br1" timeOffset="12923.7392">9944 11406 12684,'60'40'576,"-21"-21"-640,22 21-192,-23-19 224,-18 18 64,21 1-32,-41 0-192,0-1-257,0 1 513,-20-20 513,-21 0 159,3-20 129,-3 0-224,1 0-385,1-20-96,19-20-32,0 20 65,0-19-193,40 19-193,0 0 97,0 20 32,19 0 160,21 0 0,-21 0-32,22 20-64,-23 0 0,3 19 0,-1-19-160,-21 20-416,1-20-1026,0-20-1152,-20 19-1186</inkml:trace>
  <inkml:trace contextRef="#ctx0" brushRef="#br1" timeOffset="13355.7638">10600 11505 17680,'20'-40'64,"-20"40"-864,0-19 639,-20 38 257,0-19 97,-1 40-65,1 0-160,2 20 64,18-1 96,0 1 64,0-20-160,18-1-64,23 1 64,-1-20-256,-1 0-128,21-20 63,-1-20 97,-19 20-256,-1-40 320,1 20 128,-20-19 128,-1-1-64,-38 0 0,-1 1-96,-20-1-192,1 0-641,-21 1-96,1 39 833,-2-21 544,23 42-96,-23-2 97,43 1 95,-23 20 129,41-20 160,0 19-161,20 1-95,19 0-257,22-20-256,-2-1-224,1 1-160,-1 0-481,0 0-1025,-19-20-3075</inkml:trace>
  <inkml:trace contextRef="#ctx0" brushRef="#br1" timeOffset="13507.7726">11055 11823 16111,'21'40'608,"-1"-20"-576,0-1 449,-20 21 95,19-21-544,1 22-960,-20-1-2692,20-20-8103</inkml:trace>
  <inkml:trace contextRef="#ctx0" brushRef="#br1" timeOffset="14249.815">11572 10691 13292,'-59'-21'320,"59"2"161,0 19-193,0 0 481,0-20 64,39 20-417,1 0-320,0 0-64,19 0 32,0-20-96,-19 20-128,19 0-417,-39 0-63,1 0-225,-1 0-96,-20 0 32,0 0 64,-20 20 385,-1-20 448,-17 20 384,17-1-31,1 22-193,0-2 0,20 1 64,0 39 64,20-19-192,0 20-32,1-20-32,-3-1 32,23 1 97,-21-21 319,0 1 193,-20-20 127,0-20 321,0 0 32,-20 0-608,-21 0-353,21 0-128,-19-20-224,-1 20-481,1-20-704,-1 0-865,20 20-2467</inkml:trace>
  <inkml:trace contextRef="#ctx0" brushRef="#br1" timeOffset="14532.8312">12366 10651 12908,'-19'-20'1025,"-1"20"-993,0 20 416,-1 20 865,1-1-224,2 21-384,-2-20-256,-21 39-33,21 0 0,20 2-191,0-2-290,0-20-31,40 1-288,-19-21-289,17 1-127,3-20-834,18-20-1281,-19 0-2370</inkml:trace>
  <inkml:trace contextRef="#ctx0" brushRef="#br1" timeOffset="14956.8554">12762 10869 1345,'-18'20'10314,"-2"0"-11051,-21 0 513,21 20 480,2 0 641,-3-1-32,21 21-737,0-20-64,21 0-32,-3-1 224,22-19-224,1 0-192,-2-20 32,21 0-225,-21 0 257,21-20 64,-40-20 289,19 21 543,-19-21 65,-20 0 0,0-20-673,-20 21-128,0-21-96,-19 20-128,-21 20 32,21 0 320,-21 0 353,1 40-33,18 0-160,3 0 193,17 20-1,21-1-95,0-18 95,21 18-159,17-18-289,3 18-64,-3-19-288,23 0-353,-2 0-672,1-20-2243,-21 20-6021</inkml:trace>
  <inkml:trace contextRef="#ctx0" brushRef="#br1" timeOffset="15093.8634">13299 11188 16719,'0'39'481,"20"-19"-225,-20 0 769,0 19-737,0-19-800,0 0-1602,0 0-2370</inkml:trace>
  <inkml:trace contextRef="#ctx0" brushRef="#br1" timeOffset="15807.9042">13398 11287 96,'-39'0'5285,"39"0"-4421,-20 0 97,20 0 769,-20-20 160,20 20-737,-20 0-288,0 0-65,1 20-511,-21-1-257,20 1-32,-19 0 0,19 0-32,0 0-32,20 19-32,0-18-1,0-21-63,20 19 96,18-19 224,3 0 33,-1 0 191,-1-19 160,1-2 65,-20-18 32,-1 19-65,1 0-63,-20-20-65,0 21-128,0-1 129,-20 0-321,-19 20-256,19 0 0,0 0-417,0 0-320,1 0-640,19 0-1122,0 20-960,19-20-1217</inkml:trace>
  <inkml:trace contextRef="#ctx0" brushRef="#br1" timeOffset="15989.9146">13596 11346 12812,'0'60'128,"-20"-41"-481,2 2 546,-2 19 255,-1-21-352,1 2-128,0-2-192,2-19 96,-3 20-769,21-20-2626,0 0-4933</inkml:trace>
  <inkml:trace contextRef="#ctx0" brushRef="#br1" timeOffset="16667.9534">14034 10830 9096,'-20'0'3299,"-19"0"-3267,19 19 160,-21 21 481,3 0 512,17 0-544,1 19-513,20 1-64,0 0-128,20-20 64,19-1-192,1-19-129,19 0-127,22-20 224,-22 0 128,20 0 64,-19-20 64,-1-20 160,-18 1 192,-23-1 417,2 0-32,-20 0-97,-38-20-223,-3 21-289,1-1 0,-39 0 96,0 20 129,0 20 31,0 0 33,-2 20-321,42 20-64,19-20-64,0 20 32,40-21 0,0 2 32,19 18-32,22-18 0,-2-2 0,1 1-160,19 0-32,-20-20-705,1 20-577,-21-20-1312,-19 20-3076</inkml:trace>
  <inkml:trace contextRef="#ctx0" brushRef="#br1" timeOffset="16862.9645">14570 11168 14157,'20'39'1249,"-1"-19"-1025,-19 0 321,0 0 640,0 19-705,0-19-512,0 0-256,0 20-353,0-40-672,20 20-1794,-20-20-3587</inkml:trace>
  <inkml:trace contextRef="#ctx0" brushRef="#br1" timeOffset="17142.9806">14669 10631 15983,'20'39'480,"19"2"-320,2-2 257,-3 21 768,3-21-256,-1 21-449,19 0-288,-39-1-96,19 21 161,-39-20-321,0 19 32,0-20-129,-19 21-255,-21-20-801,0-1-577,1-19-1185,-2 0-8776</inkml:trace>
  <inkml:trace contextRef="#ctx0" brushRef="#br2" timeOffset="26900.5387">19334 7948 2626,'0'0'577,"-20"0"576,20 0 352,0 0 225,0 0-449,0 0-192,0 0-513,20 0-31,-20 0-257,20-20-64,-1 20-63,1 0 63,0 0-96,1 0 32,19 0 0,-1 0-128,21 0 32,-1 0 0,0 0-64,21 0-32,20 0 64,-1 0-64,19 0 0,21 0 0,1 0 32,-2 0 32,42 0 0,-2 20 64,0-20 65,1 0 95,19 20 192,21-20-191,-21 19-161,21-19-32,-1 0 32,-19 21-96,-1-21 32,-20 0 0,2 0 32,-22 0 0,-38 20 256,-41-20 1,-39 0-33,19 19-192,-19-19-480,-20 0-802,-20 0-1600,0 20-5254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4">18342 1232 13484,'0'20'-256,"19"-1"736,-19 1 738,0 0-770,0 0-288,0 20-64,20-20-64,-20-1-192,20 1-544,0 20-1955,0-20-5124</inkml:trace>
  <inkml:trace contextRef="#ctx0" brushRef="#br0" timeOffset="441.025">18897 1410 12523,'20'-19'96,"-20"19"-96,-20 0 1154,-19 19-97,-1 1-545,0 20-32,21 0-95,-21 20 63,20-1-63,0 1-97,20-1-160,0-19-32,40 0-96,0 19-192,19-38-385,0 18-704,22-19-2114,-23-20-6310</inkml:trace>
  <inkml:trace contextRef="#ctx0" brushRef="#br0" timeOffset="722.0409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1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5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2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4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1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1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1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4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4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08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88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41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69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07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8">7502 11386 8872,'20'20'1826,"-20"-20"-1634,0 0 1858,0 0-673,0 0-1153,0 0-256,0 0-320,0 0-1666,20-20-5157</inkml:trace>
  <inkml:trace contextRef="#ctx0" brushRef="#br0" timeOffset="47682.7265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2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29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8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7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19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4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7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1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4">10758 12976 14445,'20'59'1057,"0"-59"-993,-20 20 577,0-20 320,20 20-929,-20-20-641,0 0-1473,0 0-1121,0 0-5669</inkml:trace>
  <inkml:trace contextRef="#ctx0" brushRef="#br0" timeOffset="92183.2724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76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54.3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29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09-13T23:55:12.863"/>
    </inkml:context>
  </inkml:definitions>
  <inkml:trace contextRef="#ctx0" brushRef="#br0">2341 3059 5445,'-40'0'2274,"40"0"-2114,-19 0 32,19 0 417,0 0 224,-20 0-97,20-19-383,20 19-450,-20 19 482,19-19 319,21 0-95,0 20-64,39-20-193,0 0-224,21-20-64,19 20-64,0-19 0,1-1 0,38 20-32,0 0-32,22 0 64,-2 0 0,21 0 0,19 0 64,-19 0-32,-1 0-32,1 20 0,-41-20-96,1 19 32,-21-19 64,2 20-128,-1-20 64,-19 0-64,-2-20 96,-19 1 64,-19 19 0,-21 0-64,-18-20 32,-3 20-289,-38 0-1697,0 0-1569</inkml:trace>
  <inkml:trace contextRef="#ctx0" brushRef="#br0" timeOffset="19988.1431">12584 8544 4067,'61'-20'7111,"-23"1"-6887,3-1 513,-21 20 384,19-21 256,-39 21-288,20-19-288,-20 19-449,-41-20-287,3 20-65,-41 0-32,-21 20-1,-19-1-63,-41-19 96,2 21-32,19-1 64,-20 19-64,40-19 160,20 0-31,20 19-33,39-18-64,40 19-32,20-21 64,20 1 32,39 0 0,40 0 64,-1-20-96,42 0 0,-21 0 0,-1 20-32,-18-20 64,-41 0-64,-39 0-96,-20 20 64,-40-20 64,-20 39 0,-39-19-32,0 0 32,-20 20 0,19 0 64,0-21 64,21 21 97,19 0 63,19-20-224,42-1-96,19 2 96,19-2 96,21-19 0,0 20-96,19-20 1,0-20-129,0 20 96,-20-19-417,0 19-512,-38-21-832,-21 21-3044</inkml:trace>
  <inkml:trace contextRef="#ctx0" brushRef="#br0" timeOffset="20342.1634">11790 9776 11530,'-20'0'-224,"20"20"224,0-20 545,20 40 896,-20-20-864,0 0-513,0-1 32,20 21-352,-20-20-449,21-20-1729,-3 0-5190</inkml:trace>
  <inkml:trace contextRef="#ctx0" brushRef="#br0" timeOffset="20500.1724">11890 9458 15054,'40'-19'-160,"-1"19"-289,-19-21 193,20 21-1794,-20 0-3523</inkml:trace>
  <inkml:trace contextRef="#ctx0" brushRef="#br0" timeOffset="20680.1828">12029 9677 15438,'-20'0'128,"40"0"-64,0 0 385,-1 0 448,41-20-609,-21 20-352,1 0-737,1-19-2402,-23 19-5477</inkml:trace>
  <inkml:trace contextRef="#ctx0" brushRef="#br0" timeOffset="20818.1904">12108 9816 13805,'20'20'96,"19"0"192,1-20 769,19 0 0,2 0-865,-2-20-897,1 20-4612</inkml:trace>
  <inkml:trace contextRef="#ctx0" brushRef="#br0" timeOffset="20983.2001">12683 9737 16207,'20'39'192,"1"-19"-32,-21 0 865,20 0-288,-20 0-705,18 0-865,3-1-1729,-21 2-4229</inkml:trace>
  <inkml:trace contextRef="#ctx0" brushRef="#br0" timeOffset="21697.241">11948 7968 13484,'0'79'-160,"0"-39"128,0 0-64,0 0 608,0 0 161,0-1-385,0-19-256,0-20 97,21 0 31,-21 0-96,20-20-160,0-19-97,-20-1-95,20 0 0,0-20 160,-20 21-160,0-2-321,19 22 96,-19-1 385,0 0-96,0 20 0,0 20 256,0 0 0,0 20 32,0-20 0,0-1 32,0 1-64,20 0-160,0-20-384,0 0-1,0 0 257,-1-20 224,21 0 32,-19 1 32,-1-1 448,-2-1 577,2 21-32,1 0-288,-1 0 192,0 0 160,-1 41-320,1-22-161,0 21-63,-20 0-417,20 0-96,-20 0-320,0-21-1122,20 1-2337,-20 0-9161</inkml:trace>
  <inkml:trace contextRef="#ctx0" brushRef="#br0" timeOffset="22252.2727">13776 8167 12908,'-40'0'96,"20"19"-160,0 41 32,1 0 224,-21 39 384,-1 1 161,21-1-352,-18 20-289,38-20 352,-21 1 32,42-21-255,-1 1-161,18-21-64,3-19-160,-1 0-481,19 0-704,0-40-1794,1 0-3524</inkml:trace>
  <inkml:trace contextRef="#ctx0" brushRef="#br0" timeOffset="22598.2924">14311 8386 16143,'0'99'-64,"0"-40"-32,0 1 160,0 20 256,-20 19 0,1 0-256,-1 0-64,0-19-448,0 19 192,20-39 128,0-20 128,0-40 0,20 0-289,0-20-191,19-20 288,-19-20-33,0 1-447,1-1 544,-1 20 576,-2 21 225,23 19-33,-21 0-63,0 19-161,0 1-159,-1 20-225,-19 0-32,20 0-64,-20-1-161,20 1-479,-20-20-321,20 20-577,-20-21-1184,20 1-1891</inkml:trace>
  <inkml:trace contextRef="#ctx0" brushRef="#br0" timeOffset="22959.3131">14769 9121 11755,'20'-21'1473,"-20"2"-1409,0 19 705,0 19 544,-20 2-704,20-2-417,0 21-160,-21-20 32,21 20-64,21-20 0,-1-1-32,-2 1 0,23-20-96,-21 0 0,19 0-97,-19 0-31,0-20-128,0 1-257,-20-21-704,0 20-801,-40-20-1025,20 1 833,-19 18 3459,-2 21 1986,3 0-257,18 21-960,-1-2-673,1 1-256,20 0-320,20 0-65,21 0 97,-3-20-289,23 20-288,-2-20 1,-19 0-65,-1 0-481,1 0-928,-20 0-1634,-20-20-6310</inkml:trace>
  <inkml:trace contextRef="#ctx0" brushRef="#br0" timeOffset="23393.3379">15503 8186 10762,'-20'21'-993,"0"-21"-160,20 39 256,-40 1 961,21 0 416,-1 20 193,0-1 128,0 20 288,0-19-385,1 19-287,19 1-225,0-20-128,19-1 32,1 1-416,20-20 32,-20-21 127,-1 21-95,21-20-513,-20-20-640,19 0-1634</inkml:trace>
  <inkml:trace contextRef="#ctx0" brushRef="#br0" timeOffset="23616.3504">15702 8723 10153,'18'20'160,"-18"0"513,41 0 1153,-21 0 127,19 19-735,21 1-289,19 0-385,0 0-96,-18-1-223,18-19-193,-20 0-641,-19 0-480,0-20-1666,-1 0-4644</inkml:trace>
  <inkml:trace contextRef="#ctx0" brushRef="#br0" timeOffset="23804.3614">16237 8723 12940,'-59'60'1153,"39"-21"-1057,-19 1 32,-1 0 705,-1-1-64,3 21-577,-3-20-224,1 0-96,21 0-129,19-21-479,0 1-1282,19 0-2178</inkml:trace>
  <inkml:trace contextRef="#ctx0" brushRef="#br0" timeOffset="24020.3738">16455 8326 14349,'-20'0'1698,"20"0"-1698,-18 19 32,-3 22 320,1-22 545,0 40-417,0-18-255,20-2-225,0 21-64,20-20-385,0 0-320,21-21-544,-3 1-1506,3 0-2049</inkml:trace>
  <inkml:trace contextRef="#ctx0" brushRef="#br0" timeOffset="24172.3824">16634 8485 160,'-19'20'13997,"19"-20"-13805,0 19-256,0-19-64,0 20 160,19-20-128,1 20-993,-20-20-545,20 20-159,0-20-1731</inkml:trace>
  <inkml:trace contextRef="#ctx0" brushRef="#br0" timeOffset="24293.3894">16733 8505 2081,'-19'-41'8521,"-1"22"-7464,20-1 416,0 0 64,0 1-992,0-2-641,0 1-1826,20 1-3555</inkml:trace>
  <inkml:trace contextRef="#ctx0" brushRef="#br0" timeOffset="24554.4044">16852 8286 15342,'0'0'352,"20"20"449,1-20 897,-1 20-353,0-20-704,19 19-545,1 22-64,-20-22-160,-1 21-193,1-21-191,0 22-193,-20-2-96,-20 1 321,0-20 128,1-1 95,-1 2 1,0-2-32,-21 2-64,23-21-289,18 0-704,-20 0-1154,20 0-1505</inkml:trace>
  <inkml:trace contextRef="#ctx0" brushRef="#br0" timeOffset="24899.4241">17249 8306 7943,'0'-40'3459,"0"40"-3331,0 0 321,0 20 1377,20 0-321,-20 19-608,41 21-192,-21-1-1,18 21 193,-17-20-320,-1 20-257,0-21-288,-1 20 0,-38-19-32,-1-1-64,0 1-160,-21 0-1,23-21 161,-43 1-320,22-20-160,19 0-642,-20 0-1696,20 0-3140</inkml:trace>
  <inkml:trace contextRef="#ctx0" brushRef="#br0" timeOffset="25174.4398">17765 8981 15502,'21'-19'256,"-1"19"-384,39 0 288,-19-21 33,39 21-193,-19 0-481,-21-19-4291</inkml:trace>
  <inkml:trace contextRef="#ctx0" brushRef="#br0" timeOffset="25801.4757">18719 8723 12908,'-20'20'96,"20"0"-96,0 39 0,0-19 96,0 20 0,0-1-64,0-19-160,20 0 128,20-1 0,-1 1 96,-19-20 0,20-20 160,-1 0-128,1-20-63,-1-20 159,-19 21-64,0-41 96,-20 20-128,21 0-128,-21 1-128,0-1 32,0 40 96,0 0-192,0 20 160,0 0 32,0 40 32,0-1 32,20 1-32,-20-1 32,18 21-32,-18-1-32,0-19 64,0-21 385,-18 21 287,-23-20 385,21 0-192,-39-20-96,19 0-192,-19-20-225,19 0-320,-19 0-128,-1-20-224,21 0-257,-2-20-416,1 0-704,22 0-1570,18 1-1313,0-41-3971</inkml:trace>
  <inkml:trace contextRef="#ctx0" brushRef="#br0" timeOffset="26069.4911">19354 8207 12940,'-20'19'384,"0"21"481,20 0 320,-20 19 320,20 1-672,-20 0-320,20-1-321,0 1-64,0-1 0,20-19 64,0 0-256,20 0-352,-21-20-257,1-1-320,21-19-896,-21 0-2115,18-19-3139</inkml:trace>
  <inkml:trace contextRef="#ctx0" brushRef="#br0" timeOffset="26213.4991">19573 8505 10826,'0'39'2274,"0"-19"-1794,0 20-223,0-21 447,0 2-512,19-2-127,-19 2-674,20-2-736,0-19-705,0 20-2178</inkml:trace>
  <inkml:trace contextRef="#ctx0" brushRef="#br0" timeOffset="26335.5063">19632 8445 11723,'-20'-20'1217,"20"0"-1249,0 20-289,0 0-511,20 0-1795</inkml:trace>
  <inkml:trace contextRef="#ctx0" brushRef="#br0" timeOffset="26558.5189">19771 8365 11723,'0'21'1761,"19"-21"-960,1 19 736,0 1-287,21 19-578,-3-18-383,3 18-225,-21 1-64,-1-20-64,1 19 96,-20 1-257,0 0-543,-20-20-417,1 20-609,-1-20-1121,-21 0-2466</inkml:trace>
  <inkml:trace contextRef="#ctx0" brushRef="#br0" timeOffset="26912.5391">20108 8167 13164,'0'19'160,"0"2"481,40 18 1120,-1 21-479,21-1-225,-1 1-257,2 20-95,-2-1-449,-19 0-224,-1 1 0,-19-1 64,-20 21-96,0-21 0,0 1-64,-20-1-32,1 1 0,-21-21-96,20-19-128,-19 0-129,-1-1-255,-19-18-770,-2 18-2562</inkml:trace>
  <inkml:trace contextRef="#ctx0" brushRef="#br0" timeOffset="28161.6104">10203 7968 8904,'-61'-20'673,"41"0"992,20 20-384,-18-20-288,18 20-192,18 0-385,22 20 257,19 0-289,22 0-287,-2-1 63,20 2-96,1-1 0,-1-1-32,0 1-32,0 0 96,-20 0-160,0-20-128,-18 20-321,-22-20-256,-19 0-255,0 20-162,-20-20-287,-20-20-1570,0 20-2434</inkml:trace>
  <inkml:trace contextRef="#ctx0" brushRef="#br0" timeOffset="28399.6242">10897 7948 9577,'0'0'993,"0"0"-1026,20 0 450,-1 20 352,21-1 416,1 2-481,18-1-511,0-1 95,1 1-128,-20 20-32,-1-20-32,1 20-128,-40-21 96,0 21 0,0-20 32,-40 0-192,1 0 0,-1-20-320,0 20-1122,1-20-2369</inkml:trace>
  <inkml:trace contextRef="#ctx0" brushRef="#br0" timeOffset="29912.7108">11969 8186 4067,'0'0'1378,"0"0"-65,0 0 192,0 0-512,0 0-96,0-19-128,20 19-97,-20-20-63,20 20 128,-20-20-289,0 0-128,0 0-191,0 0 63,0 0-32,-20 20-64,0-19-32,-1-1-32,-17 20-64,18-21-32,-21 21 64,2 0-64,19 21 32,-20-1 32,21-20-64,-1 39 96,0-19-96,20 0 64,0 20 0,-20-1 32,20 1 0,20 0 0,-20-20-32,0 20 0,20-1 0,-20-18 0,20-2 0,-20-19 64,0 20-32,0-20 64,0 0-64,0-20-64,0 20-32,0-19-128,0-2-160,-20 1-129,20 20-320,0-19 33,0-1 31,0 20-96,0-20-224,0 0 128,-20 20 737,20-20 128,0 20 128,0 0 0,0-20 64,20 20-128,-20 0 0,20-19 32,-20 19 64,19 0 193,-19-21-97,20 2-64,-20 19 224,20-20 1,0 20-225,-20-20-128,21 0 0,-3 20 256,2-20 0,-20 20-64,21 0-96,-1-20 1,-20 20 287,20 0-224,-20 20-64,0-20 0,18 20-32,-18-20 353,21 20-97,-21 0 128,0 19-127,0-18-193,0-2-96,0 1 0,20 20-64,-20-20 96,-20 0-96,20-1 64,0 1-64,0-20-32,0 21 0,0-21 32,0 0 32,0 0-64,0-21-64,20 21 96,-20-20 0,0 1 0,0-1-33,20-20 1,-20 20 32,0 0 0,20 1 0,-20-21 32,20 20 32,-20 20-32,0-20 32,19 0-32,1 0 32,-20 20-32,20-20 0,0 20 32,0 0 0,-1 0 33,1 0 31,21 0 192,-21 0-64,-2 20 0,2-20-64,1 20 1,-1 0-33,0-20-128,-1 20 128,1 0-96,-20-1 32,20 2 32,-20-2 288,0 1-95,0 20-161,0-20 0,0 0-96,0-20-64,0 19 0,20-19-481,-20 20-1408,0-20-2404</inkml:trace>
  <inkml:trace contextRef="#ctx1" brushRef="#br0">21908 3612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6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48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1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4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08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88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41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69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07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8">7502 11386 8872,'20'20'1826,"-20"-20"-1634,0 0 1858,0 0-673,0 0-1153,0 0-256,0 0-320,0 0-1666,20-20-5157</inkml:trace>
  <inkml:trace contextRef="#ctx0" brushRef="#br0" timeOffset="47682.7265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2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29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8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7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19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4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7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1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4">10758 12976 14445,'20'59'1057,"0"-59"-993,-20 20 577,0-20 320,20 20-929,-20-20-641,0 0-1473,0 0-1121,0 0-5669</inkml:trace>
  <inkml:trace contextRef="#ctx0" brushRef="#br0" timeOffset="92183.2724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6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48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1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the model look like</a:t>
            </a:r>
          </a:p>
          <a:p>
            <a:r>
              <a:rPr lang="en-US" dirty="0" err="1" smtClean="0"/>
              <a:t>E,g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6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 the lecture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is optimization of cost function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simplified way when Theta0 is 0 can be written 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49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85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86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key function needs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understand one is hypothesis function and other is cost function.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hypothesis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htheata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 is a function of x in which theta s fixed lets say it 1 or 2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size of the house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  cost function j(theta) is functions of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 which control the slop.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plot the hypothesis , there are three point , horizontal is x size of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while  theta1=1 temporarily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j(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cost function with j(theta1) 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Simplyfy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term 0+0+0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xi=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plot the right side, where theat1 will be on horizontal side,  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take j(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)=j(1)=0 then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red cross on 1.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theta is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.5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we are able to concretely measure the accuracy of our predictor function against the correct results we have so that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predict new results we don't have.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try to think of it in visual terms, our training data set is scattered on the x-y plane. We are trying to make straight line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) which passes through this scattered set of data. Our objective is to get the best possible line. The best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 line will be such so that the average squared vertical distances of the scattered points from the line will be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least. In the best case, the line should pass through all the points of our training data set. In such a case the value of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J(</a:t>
            </a:r>
            <a:r>
              <a:rPr lang="el-G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0,</a:t>
            </a:r>
            <a:r>
              <a:rPr lang="el-G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(x)h</a:t>
            </a:r>
          </a:p>
          <a:p>
            <a:r>
              <a:rPr lang="el-G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θ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be 0.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6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theta is .5 then line will be look</a:t>
            </a:r>
            <a:r>
              <a:rPr lang="en-US" baseline="0" dirty="0" smtClean="0"/>
              <a:t> like this left and j(0.5) will be  sum of square of line is the difference of y and x</a:t>
            </a:r>
          </a:p>
          <a:p>
            <a:r>
              <a:rPr lang="en-US" baseline="0" dirty="0" smtClean="0"/>
              <a:t>And the it will be on right side “there”, </a:t>
            </a:r>
          </a:p>
          <a:p>
            <a:r>
              <a:rPr lang="en-US" baseline="0" dirty="0" smtClean="0"/>
              <a:t>Now what about if  theta1=0. then h(x) will be flat line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theta is .5 then line will be look</a:t>
            </a:r>
            <a:r>
              <a:rPr lang="en-US" baseline="0" dirty="0" smtClean="0"/>
              <a:t> like this left and j(0.5) will be  sum of square of line is the difference of y and x</a:t>
            </a:r>
          </a:p>
          <a:p>
            <a:r>
              <a:rPr lang="en-US" baseline="0" dirty="0" smtClean="0"/>
              <a:t>And the it will be on right side “there”, </a:t>
            </a:r>
          </a:p>
          <a:p>
            <a:r>
              <a:rPr lang="en-US" baseline="0" dirty="0" smtClean="0"/>
              <a:t>Now what about if  theta1=0. then h(x) will be flat line measuring the like look a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45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theta is .5 then line will be look</a:t>
            </a:r>
            <a:r>
              <a:rPr lang="en-US" baseline="0" dirty="0" smtClean="0"/>
              <a:t> like this left and j(0.5) will be  sum of square of line is the difference of y and x</a:t>
            </a:r>
          </a:p>
          <a:p>
            <a:r>
              <a:rPr lang="en-US" baseline="0" dirty="0" smtClean="0"/>
              <a:t>And the it will be on right side “there”, </a:t>
            </a:r>
          </a:p>
          <a:p>
            <a:r>
              <a:rPr lang="en-US" baseline="0" dirty="0" smtClean="0"/>
              <a:t>Now what about if  theta1=0. then h(x) will be flat line measuring the like look a left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different value of theta1 can be computed  like below and function will be likely this right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different value of theta1 produces a different hypothesis/straight line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different value of theata1 we can derive different j(theta).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of the optimization is to find the  value of theta having minimum J(theta).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above having minimum j(theta) with value 1 of theta. Best line will be 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 1.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42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r>
              <a:rPr lang="en-US" baseline="0" dirty="0" smtClean="0"/>
              <a:t> of the previous: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27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my housing prices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make some hypothesis, let  theta0=50 and theata1=.06 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Uptil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now we have discus only one parameter , now we have two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paramters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Then hypothesis will be……….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plot is more complicated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plot may  of bowl shape function.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59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Depending upon the cost function , your</a:t>
            </a:r>
            <a:r>
              <a:rPr lang="en-US" baseline="0" dirty="0" smtClean="0"/>
              <a:t> plot may be look  3 d surface plot.  this bowl shaped.</a:t>
            </a:r>
          </a:p>
          <a:p>
            <a:r>
              <a:rPr lang="en-US" baseline="0" dirty="0" smtClean="0"/>
              <a:t>Where the  </a:t>
            </a:r>
            <a:r>
              <a:rPr lang="en-US" baseline="0" dirty="0" err="1" smtClean="0"/>
              <a:t>xais</a:t>
            </a:r>
            <a:r>
              <a:rPr lang="en-US" baseline="0" dirty="0" smtClean="0"/>
              <a:t> are label theta 0 and theta 1. </a:t>
            </a:r>
          </a:p>
          <a:p>
            <a:r>
              <a:rPr lang="en-US" dirty="0" smtClean="0"/>
              <a:t>With different value of</a:t>
            </a:r>
            <a:r>
              <a:rPr lang="en-US" baseline="0" dirty="0" smtClean="0"/>
              <a:t> t0 and t1, we have different value of cost function. </a:t>
            </a:r>
            <a:r>
              <a:rPr lang="en-US" baseline="0" dirty="0" err="1" smtClean="0"/>
              <a:t>Hight</a:t>
            </a:r>
            <a:r>
              <a:rPr lang="en-US" baseline="0" dirty="0" smtClean="0"/>
              <a:t> of the point on surface.</a:t>
            </a:r>
          </a:p>
          <a:p>
            <a:r>
              <a:rPr lang="en-US" baseline="0" dirty="0" smtClean="0"/>
              <a:t> for the rest of the topic we are not going to discus 3-d surface , there may be  more the 2 dimension, which is not possible</a:t>
            </a:r>
          </a:p>
          <a:p>
            <a:r>
              <a:rPr lang="en-US" baseline="0" dirty="0" smtClean="0"/>
              <a:t>To show them visually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1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house size and their associated price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size =1250 the you can know the price of the house 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superivised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example, supervisor learning give the right answer for the some given example.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regression is used to predict the real value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 learning has data set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of the houses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74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we </a:t>
            </a:r>
            <a:r>
              <a:rPr lang="en-US" baseline="0" dirty="0" smtClean="0"/>
              <a:t> represent the high dimension class with counter plot/figure to show the surface.</a:t>
            </a:r>
          </a:p>
          <a:p>
            <a:r>
              <a:rPr lang="en-US" baseline="0" dirty="0" smtClean="0"/>
              <a:t>What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to convert our bowl function into sequential </a:t>
            </a:r>
            <a:r>
              <a:rPr lang="en-US" baseline="0" dirty="0" err="1" smtClean="0"/>
              <a:t>segements</a:t>
            </a:r>
            <a:r>
              <a:rPr lang="en-US" baseline="0" dirty="0" smtClean="0"/>
              <a:t> of same sizes.</a:t>
            </a:r>
          </a:p>
          <a:p>
            <a:r>
              <a:rPr lang="en-US" baseline="0" dirty="0" smtClean="0"/>
              <a:t>Cut with z-</a:t>
            </a:r>
            <a:r>
              <a:rPr lang="en-US" baseline="0" dirty="0" err="1" smtClean="0"/>
              <a:t>axsis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Same size line will drawn</a:t>
            </a:r>
          </a:p>
          <a:p>
            <a:r>
              <a:rPr lang="en-US" baseline="0" dirty="0" smtClean="0"/>
              <a:t>Line are called contour </a:t>
            </a:r>
            <a:r>
              <a:rPr lang="en-US" baseline="0" dirty="0" err="1" smtClean="0"/>
              <a:t>line.curve</a:t>
            </a:r>
            <a:r>
              <a:rPr lang="en-US" baseline="0" dirty="0" smtClean="0"/>
              <a:t>  or level curve.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may more than on minima ,</a:t>
            </a:r>
          </a:p>
          <a:p>
            <a:r>
              <a:rPr lang="en-US" baseline="0" dirty="0" smtClean="0"/>
              <a:t>We have some lines on our x-axis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89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87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Dradient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descendent is an algorithm used to find the minimum cost function, it is more general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only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for regression, it is used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many other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technques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to minimize cost function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we see gradient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desendent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arbitrarily  and then for specifically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linear regression.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is also used to minimize other thing , not only the cost function of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only two parameter</a:t>
            </a:r>
            <a:r>
              <a:rPr lang="en-US" baseline="0" dirty="0" smtClean="0"/>
              <a:t> </a:t>
            </a:r>
            <a:r>
              <a:rPr lang="en-US" dirty="0" smtClean="0"/>
              <a:t>It can be generalize,</a:t>
            </a:r>
            <a:r>
              <a:rPr lang="en-US" baseline="0" dirty="0" smtClean="0"/>
              <a:t> on next slides,</a:t>
            </a:r>
          </a:p>
          <a:p>
            <a:r>
              <a:rPr lang="en-US" baseline="0" dirty="0" smtClean="0"/>
              <a:t>Initialized t0 and t1</a:t>
            </a:r>
          </a:p>
          <a:p>
            <a:r>
              <a:rPr lang="en-US" baseline="0" dirty="0" smtClean="0"/>
              <a:t>Changes t0 and t1 a little bit to reduce j(t0, t1) to hope well reach at minimum.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9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30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70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32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49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</a:t>
            </a:r>
            <a:r>
              <a:rPr lang="en-US" baseline="0" dirty="0" smtClean="0"/>
              <a:t> mean how bigger step we take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73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32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rate depict the how big step is taken to learn minimum optima.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written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discussed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one parameter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99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</a:t>
            </a:r>
            <a:r>
              <a:rPr lang="en-US" baseline="0" dirty="0" smtClean="0"/>
              <a:t> tangent to point  just touching the line , find the slop of the function, </a:t>
            </a:r>
            <a:r>
              <a:rPr lang="en-US" baseline="0" dirty="0" err="1" smtClean="0"/>
              <a:t>i.e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hight</a:t>
            </a:r>
            <a:r>
              <a:rPr lang="en-US" baseline="0" dirty="0" smtClean="0"/>
              <a:t> divided by  horizontal </a:t>
            </a:r>
          </a:p>
          <a:p>
            <a:r>
              <a:rPr lang="en-US" baseline="0" dirty="0" smtClean="0"/>
              <a:t>Above slop is positive , move the point to left.  </a:t>
            </a:r>
          </a:p>
          <a:p>
            <a:r>
              <a:rPr lang="en-US" baseline="0" dirty="0" smtClean="0"/>
              <a:t>This gives </a:t>
            </a:r>
            <a:r>
              <a:rPr lang="en-US" baseline="0" dirty="0" err="1" smtClean="0"/>
              <a:t>glimps</a:t>
            </a:r>
            <a:r>
              <a:rPr lang="en-US" baseline="0" dirty="0" smtClean="0"/>
              <a:t> what the derivative term is doing?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7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to predict the house prices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is no to examples/data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input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is output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represent it as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one training example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baseline="30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baseline="30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represent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baseline="30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example.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Supervisor learning works like this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train set which is fed into learning algorithm, which open a function h, which is b y convention said to be hypothesis.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will take the size of the house as input and output the estimated price of the house.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 is function that map the x to 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it is hypothesis , it was written in early days , may ben you thing it is not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name, but now it is fixed.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43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</a:t>
            </a:r>
            <a:r>
              <a:rPr lang="en-US" baseline="0" dirty="0" smtClean="0"/>
              <a:t> If alpha is too small or too large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62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local optima  derivative term/slop will be zero. (At local optima)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0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GD reaches to local minimum, while alpha is constant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17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GD on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81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45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442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46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176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</a:t>
            </a:r>
            <a:r>
              <a:rPr lang="en-US" dirty="0" err="1" smtClean="0"/>
              <a:t>aer</a:t>
            </a:r>
            <a:r>
              <a:rPr lang="en-US" dirty="0" smtClean="0"/>
              <a:t> couple of extension of</a:t>
            </a:r>
            <a:r>
              <a:rPr lang="en-US" baseline="0" dirty="0" smtClean="0"/>
              <a:t> these ideas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386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need a very </a:t>
            </a:r>
            <a:r>
              <a:rPr lang="en-US" dirty="0" err="1" smtClean="0"/>
              <a:t>baic</a:t>
            </a:r>
            <a:r>
              <a:rPr lang="en-US" baseline="0" dirty="0" smtClean="0"/>
              <a:t> of linear algebra for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19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represent 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we are going to represent h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(x)= Θ0+Θ1x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h(x)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linear function , some time we represent non linear function through this hypothesis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one simple function, we will go to more complex linear function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 model is call linear regression,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variable(x) or another name 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univariate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2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represent 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we are going to represent h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(x)= Θ0+Θ1x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9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Function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lecture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cost function, which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 how to fit the line best fit the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linear regression we have data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the training    set and hypothesis.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 are also called parameters,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about how to choose the parameter values.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 choose Θ, is which comes on good fit on data.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6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0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Htheta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predicted value when the value of xi is  minus the actual price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is size of training set size.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1/m is to take the average of the error , why its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saqure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divided by 2 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know yet.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write the cost function as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time it is called squared error function.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other cost function as well but squared error function is commonly used for regression problem.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tags" Target="../tags/tag10.xml"/><Relationship Id="rId16" Type="http://schemas.openxmlformats.org/officeDocument/2006/relationships/image" Target="../media/image32.png"/><Relationship Id="rId1" Type="http://schemas.openxmlformats.org/officeDocument/2006/relationships/tags" Target="../tags/tag9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tags" Target="../tags/tag12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15.xml"/><Relationship Id="rId21" Type="http://schemas.openxmlformats.org/officeDocument/2006/relationships/image" Target="../media/image42.png"/><Relationship Id="rId7" Type="http://schemas.openxmlformats.org/officeDocument/2006/relationships/tags" Target="../tags/tag19.xml"/><Relationship Id="rId12" Type="http://schemas.openxmlformats.org/officeDocument/2006/relationships/image" Target="../media/image23.png"/><Relationship Id="rId17" Type="http://schemas.openxmlformats.org/officeDocument/2006/relationships/image" Target="../media/image38.png"/><Relationship Id="rId2" Type="http://schemas.openxmlformats.org/officeDocument/2006/relationships/tags" Target="../tags/tag14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2.png"/><Relationship Id="rId5" Type="http://schemas.openxmlformats.org/officeDocument/2006/relationships/tags" Target="../tags/tag17.xml"/><Relationship Id="rId15" Type="http://schemas.openxmlformats.org/officeDocument/2006/relationships/image" Target="../media/image36.png"/><Relationship Id="rId10" Type="http://schemas.openxmlformats.org/officeDocument/2006/relationships/notesSlide" Target="../notesSlides/notesSlide12.xml"/><Relationship Id="rId19" Type="http://schemas.openxmlformats.org/officeDocument/2006/relationships/image" Target="../media/image40.png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3" Type="http://schemas.openxmlformats.org/officeDocument/2006/relationships/tags" Target="../tags/tag23.xml"/><Relationship Id="rId21" Type="http://schemas.openxmlformats.org/officeDocument/2006/relationships/image" Target="../media/image50.png"/><Relationship Id="rId7" Type="http://schemas.openxmlformats.org/officeDocument/2006/relationships/tags" Target="../tags/tag27.xml"/><Relationship Id="rId12" Type="http://schemas.openxmlformats.org/officeDocument/2006/relationships/image" Target="../media/image24.png"/><Relationship Id="rId17" Type="http://schemas.openxmlformats.org/officeDocument/2006/relationships/chart" Target="../charts/chart4.xml"/><Relationship Id="rId2" Type="http://schemas.openxmlformats.org/officeDocument/2006/relationships/tags" Target="../tags/tag22.xml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chart" Target="../charts/chart3.xml"/><Relationship Id="rId5" Type="http://schemas.openxmlformats.org/officeDocument/2006/relationships/tags" Target="../tags/tag25.xml"/><Relationship Id="rId15" Type="http://schemas.openxmlformats.org/officeDocument/2006/relationships/image" Target="../media/image45.png"/><Relationship Id="rId10" Type="http://schemas.openxmlformats.org/officeDocument/2006/relationships/notesSlide" Target="../notesSlides/notesSlide13.xml"/><Relationship Id="rId19" Type="http://schemas.openxmlformats.org/officeDocument/2006/relationships/image" Target="../media/image48.png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4.png"/><Relationship Id="rId22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52.png"/><Relationship Id="rId18" Type="http://schemas.openxmlformats.org/officeDocument/2006/relationships/image" Target="../media/image47.png"/><Relationship Id="rId3" Type="http://schemas.openxmlformats.org/officeDocument/2006/relationships/tags" Target="../tags/tag31.xml"/><Relationship Id="rId21" Type="http://schemas.openxmlformats.org/officeDocument/2006/relationships/customXml" Target="../ink/ink3.xml"/><Relationship Id="rId7" Type="http://schemas.openxmlformats.org/officeDocument/2006/relationships/tags" Target="../tags/tag35.xml"/><Relationship Id="rId12" Type="http://schemas.openxmlformats.org/officeDocument/2006/relationships/image" Target="../media/image24.png"/><Relationship Id="rId17" Type="http://schemas.openxmlformats.org/officeDocument/2006/relationships/chart" Target="../charts/chart6.xml"/><Relationship Id="rId2" Type="http://schemas.openxmlformats.org/officeDocument/2006/relationships/tags" Target="../tags/tag30.xml"/><Relationship Id="rId16" Type="http://schemas.openxmlformats.org/officeDocument/2006/relationships/image" Target="../media/image43.png"/><Relationship Id="rId20" Type="http://schemas.openxmlformats.org/officeDocument/2006/relationships/image" Target="../media/image26.emf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chart" Target="../charts/chart5.xml"/><Relationship Id="rId24" Type="http://schemas.openxmlformats.org/officeDocument/2006/relationships/image" Target="../media/image28.emf"/><Relationship Id="rId5" Type="http://schemas.openxmlformats.org/officeDocument/2006/relationships/tags" Target="../tags/tag33.xml"/><Relationship Id="rId15" Type="http://schemas.openxmlformats.org/officeDocument/2006/relationships/image" Target="../media/image46.png"/><Relationship Id="rId23" Type="http://schemas.openxmlformats.org/officeDocument/2006/relationships/customXml" Target="../ink/ink4.xml"/><Relationship Id="rId10" Type="http://schemas.openxmlformats.org/officeDocument/2006/relationships/notesSlide" Target="../notesSlides/notesSlide14.xml"/><Relationship Id="rId19" Type="http://schemas.openxmlformats.org/officeDocument/2006/relationships/customXml" Target="../ink/ink2.xml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5.png"/><Relationship Id="rId22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52.png"/><Relationship Id="rId18" Type="http://schemas.openxmlformats.org/officeDocument/2006/relationships/image" Target="../media/image47.png"/><Relationship Id="rId3" Type="http://schemas.openxmlformats.org/officeDocument/2006/relationships/tags" Target="../tags/tag39.xml"/><Relationship Id="rId21" Type="http://schemas.openxmlformats.org/officeDocument/2006/relationships/customXml" Target="../ink/ink6.xml"/><Relationship Id="rId7" Type="http://schemas.openxmlformats.org/officeDocument/2006/relationships/tags" Target="../tags/tag43.xml"/><Relationship Id="rId12" Type="http://schemas.openxmlformats.org/officeDocument/2006/relationships/image" Target="../media/image24.png"/><Relationship Id="rId17" Type="http://schemas.openxmlformats.org/officeDocument/2006/relationships/chart" Target="../charts/chart8.xml"/><Relationship Id="rId2" Type="http://schemas.openxmlformats.org/officeDocument/2006/relationships/tags" Target="../tags/tag38.xml"/><Relationship Id="rId16" Type="http://schemas.openxmlformats.org/officeDocument/2006/relationships/image" Target="../media/image43.png"/><Relationship Id="rId20" Type="http://schemas.openxmlformats.org/officeDocument/2006/relationships/image" Target="../media/image26.emf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chart" Target="../charts/chart7.xml"/><Relationship Id="rId24" Type="http://schemas.openxmlformats.org/officeDocument/2006/relationships/image" Target="../media/image28.emf"/><Relationship Id="rId5" Type="http://schemas.openxmlformats.org/officeDocument/2006/relationships/tags" Target="../tags/tag41.xml"/><Relationship Id="rId15" Type="http://schemas.openxmlformats.org/officeDocument/2006/relationships/image" Target="../media/image46.png"/><Relationship Id="rId23" Type="http://schemas.openxmlformats.org/officeDocument/2006/relationships/customXml" Target="../ink/ink7.xml"/><Relationship Id="rId10" Type="http://schemas.openxmlformats.org/officeDocument/2006/relationships/notesSlide" Target="../notesSlides/notesSlide15.xml"/><Relationship Id="rId19" Type="http://schemas.openxmlformats.org/officeDocument/2006/relationships/customXml" Target="../ink/ink5.xml"/><Relationship Id="rId4" Type="http://schemas.openxmlformats.org/officeDocument/2006/relationships/tags" Target="../tags/tag4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5.png"/><Relationship Id="rId22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45.png"/><Relationship Id="rId18" Type="http://schemas.openxmlformats.org/officeDocument/2006/relationships/image" Target="../media/image43.png"/><Relationship Id="rId26" Type="http://schemas.openxmlformats.org/officeDocument/2006/relationships/image" Target="../media/image57.png"/><Relationship Id="rId3" Type="http://schemas.openxmlformats.org/officeDocument/2006/relationships/tags" Target="../tags/tag47.xml"/><Relationship Id="rId21" Type="http://schemas.openxmlformats.org/officeDocument/2006/relationships/customXml" Target="../ink/ink9.xml"/><Relationship Id="rId7" Type="http://schemas.openxmlformats.org/officeDocument/2006/relationships/tags" Target="../tags/tag51.xml"/><Relationship Id="rId12" Type="http://schemas.openxmlformats.org/officeDocument/2006/relationships/image" Target="../media/image47.png"/><Relationship Id="rId17" Type="http://schemas.openxmlformats.org/officeDocument/2006/relationships/chart" Target="../charts/chart10.xml"/><Relationship Id="rId25" Type="http://schemas.openxmlformats.org/officeDocument/2006/relationships/image" Target="../media/image56.png"/><Relationship Id="rId2" Type="http://schemas.openxmlformats.org/officeDocument/2006/relationships/tags" Target="../tags/tag46.xml"/><Relationship Id="rId16" Type="http://schemas.openxmlformats.org/officeDocument/2006/relationships/image" Target="../media/image46.png"/><Relationship Id="rId20" Type="http://schemas.openxmlformats.org/officeDocument/2006/relationships/image" Target="../media/image26.emf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chart" Target="../charts/chart9.xml"/><Relationship Id="rId24" Type="http://schemas.openxmlformats.org/officeDocument/2006/relationships/image" Target="../media/image55.png"/><Relationship Id="rId5" Type="http://schemas.openxmlformats.org/officeDocument/2006/relationships/tags" Target="../tags/tag49.xml"/><Relationship Id="rId15" Type="http://schemas.openxmlformats.org/officeDocument/2006/relationships/image" Target="../media/image53.png"/><Relationship Id="rId23" Type="http://schemas.openxmlformats.org/officeDocument/2006/relationships/image" Target="../media/image54.png"/><Relationship Id="rId10" Type="http://schemas.openxmlformats.org/officeDocument/2006/relationships/notesSlide" Target="../notesSlides/notesSlide16.xml"/><Relationship Id="rId19" Type="http://schemas.openxmlformats.org/officeDocument/2006/relationships/customXml" Target="../ink/ink8.xml"/><Relationship Id="rId4" Type="http://schemas.openxmlformats.org/officeDocument/2006/relationships/tags" Target="../tags/tag48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4.png"/><Relationship Id="rId22" Type="http://schemas.openxmlformats.org/officeDocument/2006/relationships/image" Target="../media/image30.emf"/><Relationship Id="rId27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5.xml"/><Relationship Id="rId7" Type="http://schemas.openxmlformats.org/officeDocument/2006/relationships/image" Target="../media/image12.png"/><Relationship Id="rId12" Type="http://schemas.openxmlformats.org/officeDocument/2006/relationships/image" Target="../media/image33.emf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7.xml"/><Relationship Id="rId11" Type="http://schemas.openxmlformats.org/officeDocument/2006/relationships/customXml" Target="../ink/ink10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56.xml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60.png"/><Relationship Id="rId18" Type="http://schemas.openxmlformats.org/officeDocument/2006/relationships/image" Target="../media/image45.png"/><Relationship Id="rId3" Type="http://schemas.openxmlformats.org/officeDocument/2006/relationships/tags" Target="../tags/tag59.xml"/><Relationship Id="rId21" Type="http://schemas.openxmlformats.org/officeDocument/2006/relationships/image" Target="../media/image65.png"/><Relationship Id="rId7" Type="http://schemas.openxmlformats.org/officeDocument/2006/relationships/tags" Target="../tags/tag63.xml"/><Relationship Id="rId12" Type="http://schemas.openxmlformats.org/officeDocument/2006/relationships/image" Target="../media/image24.png"/><Relationship Id="rId17" Type="http://schemas.openxmlformats.org/officeDocument/2006/relationships/image" Target="../media/image47.png"/><Relationship Id="rId2" Type="http://schemas.openxmlformats.org/officeDocument/2006/relationships/tags" Target="../tags/tag58.xml"/><Relationship Id="rId16" Type="http://schemas.openxmlformats.org/officeDocument/2006/relationships/image" Target="../media/image63.png"/><Relationship Id="rId20" Type="http://schemas.openxmlformats.org/officeDocument/2006/relationships/image" Target="../media/image6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notesSlide" Target="../notesSlides/notesSlide18.xml"/><Relationship Id="rId5" Type="http://schemas.openxmlformats.org/officeDocument/2006/relationships/tags" Target="../tags/tag61.xml"/><Relationship Id="rId15" Type="http://schemas.openxmlformats.org/officeDocument/2006/relationships/image" Target="../media/image62.png"/><Relationship Id="rId10" Type="http://schemas.openxmlformats.org/officeDocument/2006/relationships/slideLayout" Target="../slideLayouts/slideLayout7.xml"/><Relationship Id="rId19" Type="http://schemas.openxmlformats.org/officeDocument/2006/relationships/chart" Target="../charts/chart11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40.emf"/><Relationship Id="rId4" Type="http://schemas.openxmlformats.org/officeDocument/2006/relationships/customXml" Target="../ink/ink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13.xml"/><Relationship Id="rId3" Type="http://schemas.openxmlformats.org/officeDocument/2006/relationships/tags" Target="../tags/tag68.xml"/><Relationship Id="rId7" Type="http://schemas.openxmlformats.org/officeDocument/2006/relationships/image" Target="../media/image67.png"/><Relationship Id="rId12" Type="http://schemas.openxmlformats.org/officeDocument/2006/relationships/image" Target="../media/image6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1.png"/><Relationship Id="rId4" Type="http://schemas.openxmlformats.org/officeDocument/2006/relationships/tags" Target="../tags/tag69.xml"/><Relationship Id="rId9" Type="http://schemas.openxmlformats.org/officeDocument/2006/relationships/image" Target="../media/image24.png"/><Relationship Id="rId1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14.xml"/><Relationship Id="rId3" Type="http://schemas.openxmlformats.org/officeDocument/2006/relationships/tags" Target="../tags/tag72.xml"/><Relationship Id="rId7" Type="http://schemas.openxmlformats.org/officeDocument/2006/relationships/image" Target="../media/image72.png"/><Relationship Id="rId12" Type="http://schemas.openxmlformats.org/officeDocument/2006/relationships/image" Target="../media/image63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1.png"/><Relationship Id="rId4" Type="http://schemas.openxmlformats.org/officeDocument/2006/relationships/tags" Target="../tags/tag73.xml"/><Relationship Id="rId9" Type="http://schemas.openxmlformats.org/officeDocument/2006/relationships/image" Target="../media/image24.png"/><Relationship Id="rId1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0.emf"/><Relationship Id="rId3" Type="http://schemas.openxmlformats.org/officeDocument/2006/relationships/tags" Target="../tags/tag76.xml"/><Relationship Id="rId7" Type="http://schemas.openxmlformats.org/officeDocument/2006/relationships/image" Target="../media/image75.png"/><Relationship Id="rId12" Type="http://schemas.openxmlformats.org/officeDocument/2006/relationships/customXml" Target="../ink/ink15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4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77.xml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3.emf"/><Relationship Id="rId3" Type="http://schemas.openxmlformats.org/officeDocument/2006/relationships/tags" Target="../tags/tag80.xml"/><Relationship Id="rId7" Type="http://schemas.openxmlformats.org/officeDocument/2006/relationships/image" Target="../media/image77.png"/><Relationship Id="rId12" Type="http://schemas.openxmlformats.org/officeDocument/2006/relationships/customXml" Target="../ink/ink1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76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81.xml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84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6.xml"/><Relationship Id="rId10" Type="http://schemas.openxmlformats.org/officeDocument/2006/relationships/image" Target="../media/image23.png"/><Relationship Id="rId4" Type="http://schemas.openxmlformats.org/officeDocument/2006/relationships/tags" Target="../tags/tag85.xml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89.xml"/><Relationship Id="rId7" Type="http://schemas.openxmlformats.org/officeDocument/2006/relationships/image" Target="../media/image62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5.emf"/><Relationship Id="rId5" Type="http://schemas.openxmlformats.org/officeDocument/2006/relationships/tags" Target="../tags/tag91.xml"/><Relationship Id="rId10" Type="http://schemas.openxmlformats.org/officeDocument/2006/relationships/customXml" Target="../ink/ink17.xml"/><Relationship Id="rId4" Type="http://schemas.openxmlformats.org/officeDocument/2006/relationships/tags" Target="../tags/tag90.xm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emf"/><Relationship Id="rId4" Type="http://schemas.openxmlformats.org/officeDocument/2006/relationships/customXml" Target="../ink/ink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emf"/><Relationship Id="rId4" Type="http://schemas.openxmlformats.org/officeDocument/2006/relationships/customXml" Target="../ink/ink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94.xml"/><Relationship Id="rId7" Type="http://schemas.openxmlformats.org/officeDocument/2006/relationships/image" Target="../media/image84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notesSlide" Target="../notesSlides/notesSlide26.xml"/><Relationship Id="rId11" Type="http://schemas.openxmlformats.org/officeDocument/2006/relationships/image" Target="../media/image88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7.png"/><Relationship Id="rId4" Type="http://schemas.openxmlformats.org/officeDocument/2006/relationships/tags" Target="../tags/tag95.xm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98.xml"/><Relationship Id="rId7" Type="http://schemas.openxmlformats.org/officeDocument/2006/relationships/image" Target="../media/image8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84.png"/><Relationship Id="rId11" Type="http://schemas.openxmlformats.org/officeDocument/2006/relationships/image" Target="../media/image63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20.xml"/><Relationship Id="rId4" Type="http://schemas.openxmlformats.org/officeDocument/2006/relationships/tags" Target="../tags/tag99.xml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2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tags" Target="../tags/tag104.xml"/><Relationship Id="rId7" Type="http://schemas.openxmlformats.org/officeDocument/2006/relationships/image" Target="../media/image95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9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107.xml"/><Relationship Id="rId7" Type="http://schemas.openxmlformats.org/officeDocument/2006/relationships/image" Target="../media/image45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8.xml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11.xml"/><Relationship Id="rId7" Type="http://schemas.openxmlformats.org/officeDocument/2006/relationships/image" Target="../media/image4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97.png"/><Relationship Id="rId5" Type="http://schemas.openxmlformats.org/officeDocument/2006/relationships/notesSlide" Target="../notesSlides/notesSlide32.xml"/><Relationship Id="rId10" Type="http://schemas.openxmlformats.org/officeDocument/2006/relationships/image" Target="../media/image72.emf"/><Relationship Id="rId4" Type="http://schemas.openxmlformats.org/officeDocument/2006/relationships/slideLayout" Target="../slideLayouts/slideLayout7.xml"/><Relationship Id="rId9" Type="http://schemas.openxmlformats.org/officeDocument/2006/relationships/customXml" Target="../ink/ink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image" Target="../media/image99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2.png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tags" Target="../tags/tag117.xml"/><Relationship Id="rId7" Type="http://schemas.openxmlformats.org/officeDocument/2006/relationships/image" Target="../media/image102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tags" Target="../tags/tag120.xml"/><Relationship Id="rId7" Type="http://schemas.openxmlformats.org/officeDocument/2006/relationships/image" Target="../media/image45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customXml" Target="../ink/ink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6.emf"/><Relationship Id="rId3" Type="http://schemas.openxmlformats.org/officeDocument/2006/relationships/tags" Target="../tags/tag123.xml"/><Relationship Id="rId7" Type="http://schemas.openxmlformats.org/officeDocument/2006/relationships/image" Target="../media/image106.png"/><Relationship Id="rId12" Type="http://schemas.openxmlformats.org/officeDocument/2006/relationships/customXml" Target="../ink/ink28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05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124.xml"/><Relationship Id="rId9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27.xml"/><Relationship Id="rId7" Type="http://schemas.openxmlformats.org/officeDocument/2006/relationships/image" Target="../media/image68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07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128.xml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0.emf"/><Relationship Id="rId3" Type="http://schemas.openxmlformats.org/officeDocument/2006/relationships/tags" Target="../tags/tag131.xml"/><Relationship Id="rId7" Type="http://schemas.openxmlformats.org/officeDocument/2006/relationships/image" Target="../media/image109.png"/><Relationship Id="rId12" Type="http://schemas.openxmlformats.org/officeDocument/2006/relationships/customXml" Target="../ink/ink29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08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132.xml"/><Relationship Id="rId9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35.xml"/><Relationship Id="rId7" Type="http://schemas.openxmlformats.org/officeDocument/2006/relationships/image" Target="../media/image111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110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136.xml"/><Relationship Id="rId9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39.xml"/><Relationship Id="rId7" Type="http://schemas.openxmlformats.org/officeDocument/2006/relationships/image" Target="../media/image75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12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140.xml"/><Relationship Id="rId9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43.xml"/><Relationship Id="rId7" Type="http://schemas.openxmlformats.org/officeDocument/2006/relationships/image" Target="../media/image73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113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144.xml"/><Relationship Id="rId9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47.xml"/><Relationship Id="rId7" Type="http://schemas.openxmlformats.org/officeDocument/2006/relationships/image" Target="../media/image115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114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148.xml"/><Relationship Id="rId9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51.xml"/><Relationship Id="rId7" Type="http://schemas.openxmlformats.org/officeDocument/2006/relationships/image" Target="../media/image77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16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152.xml"/><Relationship Id="rId9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00.emf"/><Relationship Id="rId3" Type="http://schemas.openxmlformats.org/officeDocument/2006/relationships/tags" Target="../tags/tag155.xml"/><Relationship Id="rId7" Type="http://schemas.openxmlformats.org/officeDocument/2006/relationships/image" Target="../media/image118.png"/><Relationship Id="rId12" Type="http://schemas.openxmlformats.org/officeDocument/2006/relationships/customXml" Target="../ink/ink30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117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4" Type="http://schemas.openxmlformats.org/officeDocument/2006/relationships/tags" Target="../tags/tag156.xml"/><Relationship Id="rId9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6.png"/><Relationship Id="rId4" Type="http://schemas.openxmlformats.org/officeDocument/2006/relationships/tags" Target="../tags/tag8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233" y="387426"/>
            <a:ext cx="3769683" cy="21798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1608" y="433685"/>
            <a:ext cx="3409950" cy="885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4221" y="194158"/>
            <a:ext cx="4178194" cy="13648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2250" y="1754890"/>
            <a:ext cx="3849350" cy="969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5"/>
          <a:srcRect b="14060"/>
          <a:stretch/>
        </p:blipFill>
        <p:spPr>
          <a:xfrm>
            <a:off x="5229378" y="2570007"/>
            <a:ext cx="3742811" cy="9923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4137" y="3724704"/>
            <a:ext cx="4105179" cy="13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590550"/>
            <a:ext cx="6477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5480" y="1475122"/>
            <a:ext cx="2693720" cy="1047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2310" y="1378483"/>
            <a:ext cx="1958383" cy="1320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92340" y="3388756"/>
            <a:ext cx="1351376" cy="9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3910458"/>
            <a:ext cx="3497580" cy="1147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7680" y="4098134"/>
            <a:ext cx="4465320" cy="843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91192" y="2945046"/>
            <a:ext cx="819150" cy="866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59070" y="3107836"/>
            <a:ext cx="2952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1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8117" y="1259891"/>
            <a:ext cx="3412236" cy="2484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6019" y="4055814"/>
            <a:ext cx="3509845" cy="1087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40353" y="4104626"/>
            <a:ext cx="1674244" cy="1016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86401" y="1036082"/>
            <a:ext cx="3462724" cy="2971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05549" y="4299619"/>
            <a:ext cx="2044059" cy="7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3394080" y="2317680"/>
              <a:ext cx="907560" cy="22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89040" y="2307960"/>
                <a:ext cx="92016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/>
          <a:srcRect t="67412"/>
          <a:stretch/>
        </p:blipFill>
        <p:spPr>
          <a:xfrm>
            <a:off x="5833388" y="3028950"/>
            <a:ext cx="295655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3800" y="2926298"/>
            <a:ext cx="1270085" cy="655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048" y="1047750"/>
            <a:ext cx="530352" cy="245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55" y="3125267"/>
            <a:ext cx="184709" cy="20848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5943600" y="61042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15000" y="297262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5848350" y="104775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075" y="129014"/>
            <a:ext cx="5114925" cy="2952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4" y="4286608"/>
            <a:ext cx="3761989" cy="59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8150"/>
            <a:ext cx="4143375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590550"/>
            <a:ext cx="45910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200025"/>
            <a:ext cx="96583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544" y="2498270"/>
            <a:ext cx="5541542" cy="159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9598"/>
            <a:ext cx="5257800" cy="2317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4098765"/>
            <a:ext cx="3886201" cy="898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683754"/>
            <a:ext cx="3117018" cy="20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2796840"/>
              <a:ext cx="6381720" cy="16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2788200"/>
                <a:ext cx="639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566737"/>
            <a:ext cx="3638550" cy="4010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552450"/>
            <a:ext cx="3857625" cy="403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576262"/>
            <a:ext cx="3771900" cy="399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087" y="514350"/>
            <a:ext cx="39338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950259" y="1904386"/>
            <a:ext cx="267914" cy="317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4361" y="2288072"/>
            <a:ext cx="17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Learning Rate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184353" y="1642819"/>
            <a:ext cx="281922" cy="306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5283"/>
            <a:ext cx="2756957" cy="16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49400" y="42840"/>
              <a:ext cx="8969400" cy="50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120" y="33120"/>
                <a:ext cx="898668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67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3252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432703"/>
            <a:ext cx="2514599" cy="1566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432703"/>
            <a:ext cx="4191000" cy="2328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63" y="2687413"/>
            <a:ext cx="1971675" cy="1542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623606"/>
            <a:ext cx="3780721" cy="20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34446"/>
            <a:ext cx="3645574" cy="2908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374" y="1034446"/>
            <a:ext cx="1752600" cy="13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6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71960" y="901080"/>
              <a:ext cx="6203880" cy="344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920" y="891720"/>
                <a:ext cx="621720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41195"/>
            <a:ext cx="3733800" cy="1125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980496"/>
            <a:ext cx="3928661" cy="265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4320" y="1087200"/>
              <a:ext cx="7072920" cy="24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1078920"/>
                <a:ext cx="7089480" cy="25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7187"/>
            <a:ext cx="8991601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0"/>
            <a:ext cx="9013371" cy="3752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67100"/>
            <a:ext cx="79819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6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688" y="-119063"/>
            <a:ext cx="94773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728662"/>
            <a:ext cx="72390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507760" y="758160"/>
              <a:ext cx="6389640" cy="335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0560" y="749160"/>
                <a:ext cx="6403320" cy="33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2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73" y="1613807"/>
            <a:ext cx="2846726" cy="2247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58" y="4117086"/>
            <a:ext cx="1044702" cy="626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266950"/>
            <a:ext cx="2118741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1613807"/>
            <a:ext cx="2846726" cy="2247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69" y="3861054"/>
            <a:ext cx="1044702" cy="626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1428750"/>
            <a:ext cx="2404383" cy="1828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1510393"/>
            <a:ext cx="2846726" cy="2247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1483179"/>
            <a:ext cx="2590800" cy="16219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12" y="3868565"/>
            <a:ext cx="1044702" cy="62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895350"/>
            <a:ext cx="7467600" cy="91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1" y="1809750"/>
            <a:ext cx="552680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54545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 is minimization problem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2952750"/>
            <a:ext cx="6172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8267</TotalTime>
  <Words>2092</Words>
  <Application>Microsoft Office PowerPoint</Application>
  <PresentationFormat>On-screen Show (16:9)</PresentationFormat>
  <Paragraphs>347</Paragraphs>
  <Slides>61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Symbol</vt:lpstr>
      <vt:lpstr>Times New Roman</vt:lpstr>
      <vt:lpstr>1_Lecture</vt:lpstr>
      <vt:lpstr>2_Office Theme</vt:lpstr>
      <vt:lpstr>3_Office Theme</vt:lpstr>
      <vt:lpstr>Model representation</vt:lpstr>
      <vt:lpstr>PowerPoint Presentation</vt:lpstr>
      <vt:lpstr>PowerPoint Presentation</vt:lpstr>
      <vt:lpstr>PowerPoint Presentation</vt:lpstr>
      <vt:lpstr>PowerPoint Presentation</vt:lpstr>
      <vt:lpstr>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function intuition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for 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Windows User</cp:lastModifiedBy>
  <cp:revision>195</cp:revision>
  <dcterms:created xsi:type="dcterms:W3CDTF">2010-07-08T21:59:02Z</dcterms:created>
  <dcterms:modified xsi:type="dcterms:W3CDTF">2020-02-10T06:16:20Z</dcterms:modified>
</cp:coreProperties>
</file>